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81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4ebbbf02e9710d60" providerId="LiveId" clId="{58AE3851-404F-4D89-A04D-5BA4F0172CFF}"/>
    <pc:docChg chg="custSel addSld modSld">
      <pc:chgData name="Danny Young" userId="4ebbbf02e9710d60" providerId="LiveId" clId="{58AE3851-404F-4D89-A04D-5BA4F0172CFF}" dt="2018-05-22T20:30:27.195" v="6" actId="1076"/>
      <pc:docMkLst>
        <pc:docMk/>
      </pc:docMkLst>
      <pc:sldChg chg="addSp delSp modSp add">
        <pc:chgData name="Danny Young" userId="4ebbbf02e9710d60" providerId="LiveId" clId="{58AE3851-404F-4D89-A04D-5BA4F0172CFF}" dt="2018-05-22T20:30:27.195" v="6" actId="1076"/>
        <pc:sldMkLst>
          <pc:docMk/>
          <pc:sldMk cId="1928261399" sldId="267"/>
        </pc:sldMkLst>
        <pc:spChg chg="del">
          <ac:chgData name="Danny Young" userId="4ebbbf02e9710d60" providerId="LiveId" clId="{58AE3851-404F-4D89-A04D-5BA4F0172CFF}" dt="2018-05-22T20:29:54.002" v="2" actId="478"/>
          <ac:spMkLst>
            <pc:docMk/>
            <pc:sldMk cId="1928261399" sldId="267"/>
            <ac:spMk id="2" creationId="{3907DD27-DD17-46E8-B2C7-670981A5B6A9}"/>
          </ac:spMkLst>
        </pc:spChg>
        <pc:spChg chg="del">
          <ac:chgData name="Danny Young" userId="4ebbbf02e9710d60" providerId="LiveId" clId="{58AE3851-404F-4D89-A04D-5BA4F0172CFF}" dt="2018-05-22T20:29:54.002" v="2" actId="478"/>
          <ac:spMkLst>
            <pc:docMk/>
            <pc:sldMk cId="1928261399" sldId="267"/>
            <ac:spMk id="3" creationId="{D0202A8E-ACCD-4745-B6BF-C4713BCBC37B}"/>
          </ac:spMkLst>
        </pc:spChg>
        <pc:picChg chg="add mod">
          <ac:chgData name="Danny Young" userId="4ebbbf02e9710d60" providerId="LiveId" clId="{58AE3851-404F-4D89-A04D-5BA4F0172CFF}" dt="2018-05-22T20:30:27.195" v="6" actId="1076"/>
          <ac:picMkLst>
            <pc:docMk/>
            <pc:sldMk cId="1928261399" sldId="267"/>
            <ac:picMk id="4" creationId="{AC5F2869-1AB8-498D-9E83-62854E9B9B01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27.wmf"/><Relationship Id="rId18" Type="http://schemas.openxmlformats.org/officeDocument/2006/relationships/image" Target="../media/image3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12" Type="http://schemas.openxmlformats.org/officeDocument/2006/relationships/image" Target="../media/image26.wmf"/><Relationship Id="rId17" Type="http://schemas.openxmlformats.org/officeDocument/2006/relationships/image" Target="../media/image31.wmf"/><Relationship Id="rId2" Type="http://schemas.openxmlformats.org/officeDocument/2006/relationships/image" Target="../media/image16.wmf"/><Relationship Id="rId16" Type="http://schemas.openxmlformats.org/officeDocument/2006/relationships/image" Target="../media/image30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5" Type="http://schemas.openxmlformats.org/officeDocument/2006/relationships/image" Target="../media/image2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Relationship Id="rId14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13" Type="http://schemas.openxmlformats.org/officeDocument/2006/relationships/image" Target="../media/image51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12" Type="http://schemas.openxmlformats.org/officeDocument/2006/relationships/image" Target="../media/image50.wmf"/><Relationship Id="rId2" Type="http://schemas.openxmlformats.org/officeDocument/2006/relationships/image" Target="../media/image40.wmf"/><Relationship Id="rId16" Type="http://schemas.openxmlformats.org/officeDocument/2006/relationships/image" Target="../media/image54.wmf"/><Relationship Id="rId1" Type="http://schemas.openxmlformats.org/officeDocument/2006/relationships/image" Target="../media/image39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5" Type="http://schemas.openxmlformats.org/officeDocument/2006/relationships/image" Target="../media/image5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Relationship Id="rId14" Type="http://schemas.openxmlformats.org/officeDocument/2006/relationships/image" Target="../media/image5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7.wmf"/><Relationship Id="rId18" Type="http://schemas.openxmlformats.org/officeDocument/2006/relationships/image" Target="../media/image72.wmf"/><Relationship Id="rId26" Type="http://schemas.openxmlformats.org/officeDocument/2006/relationships/image" Target="../media/image80.wmf"/><Relationship Id="rId3" Type="http://schemas.openxmlformats.org/officeDocument/2006/relationships/image" Target="../media/image57.wmf"/><Relationship Id="rId21" Type="http://schemas.openxmlformats.org/officeDocument/2006/relationships/image" Target="../media/image75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17" Type="http://schemas.openxmlformats.org/officeDocument/2006/relationships/image" Target="../media/image71.wmf"/><Relationship Id="rId25" Type="http://schemas.openxmlformats.org/officeDocument/2006/relationships/image" Target="../media/image79.wmf"/><Relationship Id="rId2" Type="http://schemas.openxmlformats.org/officeDocument/2006/relationships/image" Target="../media/image56.wmf"/><Relationship Id="rId16" Type="http://schemas.openxmlformats.org/officeDocument/2006/relationships/image" Target="../media/image70.wmf"/><Relationship Id="rId20" Type="http://schemas.openxmlformats.org/officeDocument/2006/relationships/image" Target="../media/image74.wmf"/><Relationship Id="rId29" Type="http://schemas.openxmlformats.org/officeDocument/2006/relationships/image" Target="../media/image83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24" Type="http://schemas.openxmlformats.org/officeDocument/2006/relationships/image" Target="../media/image78.wmf"/><Relationship Id="rId5" Type="http://schemas.openxmlformats.org/officeDocument/2006/relationships/image" Target="../media/image59.wmf"/><Relationship Id="rId15" Type="http://schemas.openxmlformats.org/officeDocument/2006/relationships/image" Target="../media/image69.wmf"/><Relationship Id="rId23" Type="http://schemas.openxmlformats.org/officeDocument/2006/relationships/image" Target="../media/image77.wmf"/><Relationship Id="rId28" Type="http://schemas.openxmlformats.org/officeDocument/2006/relationships/image" Target="../media/image82.wmf"/><Relationship Id="rId10" Type="http://schemas.openxmlformats.org/officeDocument/2006/relationships/image" Target="../media/image64.wmf"/><Relationship Id="rId19" Type="http://schemas.openxmlformats.org/officeDocument/2006/relationships/image" Target="../media/image73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Relationship Id="rId14" Type="http://schemas.openxmlformats.org/officeDocument/2006/relationships/image" Target="../media/image68.wmf"/><Relationship Id="rId22" Type="http://schemas.openxmlformats.org/officeDocument/2006/relationships/image" Target="../media/image76.wmf"/><Relationship Id="rId27" Type="http://schemas.openxmlformats.org/officeDocument/2006/relationships/image" Target="../media/image8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F1EBB-4C98-4C5E-A493-8E641895B17C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8B97B-2B60-49CE-AD2A-7776EEA8156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771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B97B-2B60-49CE-AD2A-7776EEA81568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6433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D65FE6-290C-4488-A1A2-B4F7174B33A8}" type="slidenum">
              <a:rPr lang="en-CA" smtClean="0"/>
              <a:pPr eaLnBrk="1" hangingPunct="1"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18B97B-2B60-49CE-AD2A-7776EEA81568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101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3F79A2-8DA3-4574-BBA4-F69ECBDA7ED8}" type="slidenum">
              <a:rPr lang="en-CA" smtClean="0"/>
              <a:pPr eaLnBrk="1" hangingPunct="1"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D34BE3-962B-4E1A-9ACC-43C5A8419E7F}" type="slidenum">
              <a:rPr lang="en-CA" smtClean="0"/>
              <a:pPr eaLnBrk="1" hangingPunct="1"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B2D212-A71B-423F-AD7B-FC401B97875D}" type="slidenum">
              <a:rPr lang="en-CA" smtClean="0"/>
              <a:pPr eaLnBrk="1" hangingPunct="1"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B5DB68-F1FA-40E9-BA93-629A531C25A1}" type="slidenum">
              <a:rPr lang="en-CA" smtClean="0"/>
              <a:pPr eaLnBrk="1" hangingPunct="1"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04E103-4EB0-4606-A80D-E32485E31C9E}" type="slidenum">
              <a:rPr lang="en-CA" smtClean="0"/>
              <a:pPr eaLnBrk="1" hangingPunct="1"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8947C0-3B54-416F-98A5-26BD14CB44B0}" type="slidenum">
              <a:rPr lang="en-CA" smtClean="0"/>
              <a:pPr eaLnBrk="1" hangingPunct="1"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6E8F48-C59B-4D3C-B137-3D289DB2CDA3}" type="slidenum">
              <a:rPr lang="en-CA" smtClean="0"/>
              <a:pPr eaLnBrk="1" hangingPunct="1"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41E434B-C9A4-4B8A-8874-10BFA5B3C404}" type="slidenum">
              <a:rPr lang="en-CA" smtClean="0"/>
              <a:pPr eaLnBrk="1" hangingPunct="1"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2018-05-22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wmf"/><Relationship Id="rId18" Type="http://schemas.openxmlformats.org/officeDocument/2006/relationships/oleObject" Target="../embeddings/oleObject63.bin"/><Relationship Id="rId26" Type="http://schemas.openxmlformats.org/officeDocument/2006/relationships/image" Target="../media/image65.wmf"/><Relationship Id="rId39" Type="http://schemas.openxmlformats.org/officeDocument/2006/relationships/oleObject" Target="../embeddings/oleObject74.bin"/><Relationship Id="rId21" Type="http://schemas.openxmlformats.org/officeDocument/2006/relationships/image" Target="../media/image63.wmf"/><Relationship Id="rId34" Type="http://schemas.openxmlformats.org/officeDocument/2006/relationships/image" Target="../media/image69.wmf"/><Relationship Id="rId42" Type="http://schemas.openxmlformats.org/officeDocument/2006/relationships/image" Target="../media/image73.wmf"/><Relationship Id="rId47" Type="http://schemas.openxmlformats.org/officeDocument/2006/relationships/oleObject" Target="../embeddings/oleObject78.bin"/><Relationship Id="rId50" Type="http://schemas.openxmlformats.org/officeDocument/2006/relationships/image" Target="../media/image77.wmf"/><Relationship Id="rId55" Type="http://schemas.openxmlformats.org/officeDocument/2006/relationships/oleObject" Target="../embeddings/oleObject82.bin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2.bin"/><Relationship Id="rId20" Type="http://schemas.openxmlformats.org/officeDocument/2006/relationships/oleObject" Target="../embeddings/oleObject64.bin"/><Relationship Id="rId29" Type="http://schemas.openxmlformats.org/officeDocument/2006/relationships/oleObject" Target="../embeddings/oleObject69.bin"/><Relationship Id="rId41" Type="http://schemas.openxmlformats.org/officeDocument/2006/relationships/oleObject" Target="../embeddings/oleObject75.bin"/><Relationship Id="rId54" Type="http://schemas.openxmlformats.org/officeDocument/2006/relationships/image" Target="../media/image79.wmf"/><Relationship Id="rId62" Type="http://schemas.openxmlformats.org/officeDocument/2006/relationships/image" Target="../media/image83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7.bin"/><Relationship Id="rId11" Type="http://schemas.openxmlformats.org/officeDocument/2006/relationships/image" Target="../media/image58.wmf"/><Relationship Id="rId24" Type="http://schemas.openxmlformats.org/officeDocument/2006/relationships/oleObject" Target="../embeddings/oleObject66.bin"/><Relationship Id="rId32" Type="http://schemas.openxmlformats.org/officeDocument/2006/relationships/image" Target="../media/image68.wmf"/><Relationship Id="rId37" Type="http://schemas.openxmlformats.org/officeDocument/2006/relationships/oleObject" Target="../embeddings/oleObject73.bin"/><Relationship Id="rId40" Type="http://schemas.openxmlformats.org/officeDocument/2006/relationships/image" Target="../media/image72.wmf"/><Relationship Id="rId45" Type="http://schemas.openxmlformats.org/officeDocument/2006/relationships/oleObject" Target="../embeddings/oleObject77.bin"/><Relationship Id="rId53" Type="http://schemas.openxmlformats.org/officeDocument/2006/relationships/oleObject" Target="../embeddings/oleObject81.bin"/><Relationship Id="rId58" Type="http://schemas.openxmlformats.org/officeDocument/2006/relationships/image" Target="../media/image81.wmf"/><Relationship Id="rId5" Type="http://schemas.openxmlformats.org/officeDocument/2006/relationships/image" Target="../media/image55.wmf"/><Relationship Id="rId15" Type="http://schemas.openxmlformats.org/officeDocument/2006/relationships/image" Target="../media/image60.wmf"/><Relationship Id="rId23" Type="http://schemas.openxmlformats.org/officeDocument/2006/relationships/image" Target="../media/image64.wmf"/><Relationship Id="rId28" Type="http://schemas.openxmlformats.org/officeDocument/2006/relationships/image" Target="../media/image66.wmf"/><Relationship Id="rId36" Type="http://schemas.openxmlformats.org/officeDocument/2006/relationships/image" Target="../media/image70.wmf"/><Relationship Id="rId49" Type="http://schemas.openxmlformats.org/officeDocument/2006/relationships/oleObject" Target="../embeddings/oleObject79.bin"/><Relationship Id="rId57" Type="http://schemas.openxmlformats.org/officeDocument/2006/relationships/oleObject" Target="../embeddings/oleObject83.bin"/><Relationship Id="rId61" Type="http://schemas.openxmlformats.org/officeDocument/2006/relationships/oleObject" Target="../embeddings/oleObject85.bin"/><Relationship Id="rId10" Type="http://schemas.openxmlformats.org/officeDocument/2006/relationships/oleObject" Target="../embeddings/oleObject59.bin"/><Relationship Id="rId19" Type="http://schemas.openxmlformats.org/officeDocument/2006/relationships/image" Target="../media/image62.wmf"/><Relationship Id="rId31" Type="http://schemas.openxmlformats.org/officeDocument/2006/relationships/oleObject" Target="../embeddings/oleObject70.bin"/><Relationship Id="rId44" Type="http://schemas.openxmlformats.org/officeDocument/2006/relationships/image" Target="../media/image74.wmf"/><Relationship Id="rId52" Type="http://schemas.openxmlformats.org/officeDocument/2006/relationships/image" Target="../media/image78.wmf"/><Relationship Id="rId60" Type="http://schemas.openxmlformats.org/officeDocument/2006/relationships/image" Target="../media/image82.wmf"/><Relationship Id="rId4" Type="http://schemas.openxmlformats.org/officeDocument/2006/relationships/oleObject" Target="../embeddings/oleObject56.bin"/><Relationship Id="rId9" Type="http://schemas.openxmlformats.org/officeDocument/2006/relationships/image" Target="../media/image57.wmf"/><Relationship Id="rId14" Type="http://schemas.openxmlformats.org/officeDocument/2006/relationships/oleObject" Target="../embeddings/oleObject61.bin"/><Relationship Id="rId22" Type="http://schemas.openxmlformats.org/officeDocument/2006/relationships/oleObject" Target="../embeddings/oleObject65.bin"/><Relationship Id="rId27" Type="http://schemas.openxmlformats.org/officeDocument/2006/relationships/oleObject" Target="../embeddings/oleObject68.bin"/><Relationship Id="rId30" Type="http://schemas.openxmlformats.org/officeDocument/2006/relationships/image" Target="../media/image67.wmf"/><Relationship Id="rId35" Type="http://schemas.openxmlformats.org/officeDocument/2006/relationships/oleObject" Target="../embeddings/oleObject72.bin"/><Relationship Id="rId43" Type="http://schemas.openxmlformats.org/officeDocument/2006/relationships/oleObject" Target="../embeddings/oleObject76.bin"/><Relationship Id="rId48" Type="http://schemas.openxmlformats.org/officeDocument/2006/relationships/image" Target="../media/image76.wmf"/><Relationship Id="rId56" Type="http://schemas.openxmlformats.org/officeDocument/2006/relationships/image" Target="../media/image80.wmf"/><Relationship Id="rId8" Type="http://schemas.openxmlformats.org/officeDocument/2006/relationships/oleObject" Target="../embeddings/oleObject58.bin"/><Relationship Id="rId51" Type="http://schemas.openxmlformats.org/officeDocument/2006/relationships/oleObject" Target="../embeddings/oleObject80.bin"/><Relationship Id="rId3" Type="http://schemas.openxmlformats.org/officeDocument/2006/relationships/notesSlide" Target="../notesSlides/notesSlide10.xml"/><Relationship Id="rId12" Type="http://schemas.openxmlformats.org/officeDocument/2006/relationships/oleObject" Target="../embeddings/oleObject60.bin"/><Relationship Id="rId17" Type="http://schemas.openxmlformats.org/officeDocument/2006/relationships/image" Target="../media/image61.wmf"/><Relationship Id="rId25" Type="http://schemas.openxmlformats.org/officeDocument/2006/relationships/oleObject" Target="../embeddings/oleObject67.bin"/><Relationship Id="rId33" Type="http://schemas.openxmlformats.org/officeDocument/2006/relationships/oleObject" Target="../embeddings/oleObject71.bin"/><Relationship Id="rId38" Type="http://schemas.openxmlformats.org/officeDocument/2006/relationships/image" Target="../media/image71.wmf"/><Relationship Id="rId46" Type="http://schemas.openxmlformats.org/officeDocument/2006/relationships/image" Target="../media/image75.wmf"/><Relationship Id="rId59" Type="http://schemas.openxmlformats.org/officeDocument/2006/relationships/oleObject" Target="../embeddings/oleObject84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bcmath.ca/" TargetMode="Externa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image" Target="../media/image9.wmf"/><Relationship Id="rId26" Type="http://schemas.openxmlformats.org/officeDocument/2006/relationships/image" Target="../media/image13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www.bcmath.ca/" TargetMode="External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24" Type="http://schemas.openxmlformats.org/officeDocument/2006/relationships/image" Target="../media/image12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4.wmf"/><Relationship Id="rId10" Type="http://schemas.openxmlformats.org/officeDocument/2006/relationships/oleObject" Target="../embeddings/oleObject5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Relationship Id="rId22" Type="http://schemas.openxmlformats.org/officeDocument/2006/relationships/image" Target="../media/image11.wmf"/><Relationship Id="rId27" Type="http://schemas.openxmlformats.org/officeDocument/2006/relationships/oleObject" Target="../embeddings/oleObject1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1.bin"/><Relationship Id="rId26" Type="http://schemas.openxmlformats.org/officeDocument/2006/relationships/oleObject" Target="../embeddings/oleObject25.bin"/><Relationship Id="rId39" Type="http://schemas.openxmlformats.org/officeDocument/2006/relationships/image" Target="../media/image32.wmf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23.wmf"/><Relationship Id="rId34" Type="http://schemas.openxmlformats.org/officeDocument/2006/relationships/oleObject" Target="../embeddings/oleObject29.bin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1.wmf"/><Relationship Id="rId25" Type="http://schemas.openxmlformats.org/officeDocument/2006/relationships/image" Target="../media/image25.wmf"/><Relationship Id="rId33" Type="http://schemas.openxmlformats.org/officeDocument/2006/relationships/image" Target="../media/image29.wmf"/><Relationship Id="rId38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29" Type="http://schemas.openxmlformats.org/officeDocument/2006/relationships/image" Target="../media/image27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24.bin"/><Relationship Id="rId32" Type="http://schemas.openxmlformats.org/officeDocument/2006/relationships/oleObject" Target="../embeddings/oleObject28.bin"/><Relationship Id="rId37" Type="http://schemas.openxmlformats.org/officeDocument/2006/relationships/image" Target="../media/image31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28" Type="http://schemas.openxmlformats.org/officeDocument/2006/relationships/oleObject" Target="../embeddings/oleObject26.bin"/><Relationship Id="rId36" Type="http://schemas.openxmlformats.org/officeDocument/2006/relationships/oleObject" Target="../embeddings/oleObject30.bin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22.wmf"/><Relationship Id="rId31" Type="http://schemas.openxmlformats.org/officeDocument/2006/relationships/image" Target="../media/image28.wmf"/><Relationship Id="rId4" Type="http://schemas.openxmlformats.org/officeDocument/2006/relationships/oleObject" Target="../embeddings/oleObject14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3.bin"/><Relationship Id="rId27" Type="http://schemas.openxmlformats.org/officeDocument/2006/relationships/image" Target="../media/image26.wmf"/><Relationship Id="rId30" Type="http://schemas.openxmlformats.org/officeDocument/2006/relationships/oleObject" Target="../embeddings/oleObject27.bin"/><Relationship Id="rId35" Type="http://schemas.openxmlformats.org/officeDocument/2006/relationships/image" Target="../media/image3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2.bin"/><Relationship Id="rId4" Type="http://schemas.openxmlformats.org/officeDocument/2006/relationships/hyperlink" Target="http://www.bcmath.ca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4.bin"/><Relationship Id="rId4" Type="http://schemas.openxmlformats.org/officeDocument/2006/relationships/hyperlink" Target="http://www.bcmath.ca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6.bin"/><Relationship Id="rId4" Type="http://schemas.openxmlformats.org/officeDocument/2006/relationships/hyperlink" Target="http://www.bcmath.ca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43.wmf"/><Relationship Id="rId18" Type="http://schemas.openxmlformats.org/officeDocument/2006/relationships/oleObject" Target="../embeddings/oleObject45.bin"/><Relationship Id="rId26" Type="http://schemas.openxmlformats.org/officeDocument/2006/relationships/oleObject" Target="../embeddings/oleObject49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47.wmf"/><Relationship Id="rId34" Type="http://schemas.openxmlformats.org/officeDocument/2006/relationships/oleObject" Target="../embeddings/oleObject53.bin"/><Relationship Id="rId7" Type="http://schemas.openxmlformats.org/officeDocument/2006/relationships/image" Target="../media/image40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45.wmf"/><Relationship Id="rId25" Type="http://schemas.openxmlformats.org/officeDocument/2006/relationships/image" Target="../media/image49.wmf"/><Relationship Id="rId33" Type="http://schemas.openxmlformats.org/officeDocument/2006/relationships/image" Target="../media/image5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6.bin"/><Relationship Id="rId29" Type="http://schemas.openxmlformats.org/officeDocument/2006/relationships/image" Target="../media/image51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2.wmf"/><Relationship Id="rId24" Type="http://schemas.openxmlformats.org/officeDocument/2006/relationships/oleObject" Target="../embeddings/oleObject48.bin"/><Relationship Id="rId32" Type="http://schemas.openxmlformats.org/officeDocument/2006/relationships/oleObject" Target="../embeddings/oleObject52.bin"/><Relationship Id="rId37" Type="http://schemas.openxmlformats.org/officeDocument/2006/relationships/oleObject" Target="../embeddings/oleObject55.bin"/><Relationship Id="rId5" Type="http://schemas.openxmlformats.org/officeDocument/2006/relationships/image" Target="../media/image39.wmf"/><Relationship Id="rId15" Type="http://schemas.openxmlformats.org/officeDocument/2006/relationships/image" Target="../media/image44.wmf"/><Relationship Id="rId23" Type="http://schemas.openxmlformats.org/officeDocument/2006/relationships/image" Target="../media/image48.wmf"/><Relationship Id="rId28" Type="http://schemas.openxmlformats.org/officeDocument/2006/relationships/oleObject" Target="../embeddings/oleObject50.bin"/><Relationship Id="rId36" Type="http://schemas.openxmlformats.org/officeDocument/2006/relationships/oleObject" Target="../embeddings/oleObject54.bin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46.wmf"/><Relationship Id="rId31" Type="http://schemas.openxmlformats.org/officeDocument/2006/relationships/image" Target="../media/image52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1.wmf"/><Relationship Id="rId14" Type="http://schemas.openxmlformats.org/officeDocument/2006/relationships/oleObject" Target="../embeddings/oleObject43.bin"/><Relationship Id="rId22" Type="http://schemas.openxmlformats.org/officeDocument/2006/relationships/oleObject" Target="../embeddings/oleObject47.bin"/><Relationship Id="rId27" Type="http://schemas.openxmlformats.org/officeDocument/2006/relationships/image" Target="../media/image50.wmf"/><Relationship Id="rId30" Type="http://schemas.openxmlformats.org/officeDocument/2006/relationships/oleObject" Target="../embeddings/oleObject51.bin"/><Relationship Id="rId35" Type="http://schemas.openxmlformats.org/officeDocument/2006/relationships/image" Target="../media/image5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046806"/>
            <a:ext cx="6172200" cy="1894362"/>
          </a:xfrm>
        </p:spPr>
        <p:txBody>
          <a:bodyPr/>
          <a:lstStyle/>
          <a:p>
            <a:r>
              <a:rPr lang="en-CA"/>
              <a:t>Section 3.5 Cosecant Secant and Cotangent Functions</a:t>
            </a:r>
            <a:br>
              <a:rPr lang="en-CA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00" cy="511175"/>
          </a:xfrm>
        </p:spPr>
        <p:txBody>
          <a:bodyPr/>
          <a:lstStyle/>
          <a:p>
            <a:pPr>
              <a:defRPr/>
            </a:pPr>
            <a:r>
              <a:rPr lang="en-CA" sz="2700" dirty="0"/>
              <a:t>Ex: Solve for </a:t>
            </a:r>
            <a:r>
              <a:rPr lang="el-GR" sz="2700" dirty="0"/>
              <a:t>θ</a:t>
            </a:r>
            <a:r>
              <a:rPr lang="en-CA" sz="2700" dirty="0"/>
              <a:t> in each of the following:</a:t>
            </a:r>
          </a:p>
        </p:txBody>
      </p:sp>
      <p:graphicFrame>
        <p:nvGraphicFramePr>
          <p:cNvPr id="819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8606189"/>
              </p:ext>
            </p:extLst>
          </p:nvPr>
        </p:nvGraphicFramePr>
        <p:xfrm>
          <a:off x="251520" y="1177628"/>
          <a:ext cx="1352550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762000" imgH="457200" progId="Equation.DSMT4">
                  <p:embed/>
                </p:oleObj>
              </mc:Choice>
              <mc:Fallback>
                <p:oleObj name="Equation" r:id="rId4" imgW="762000" imgH="457200" progId="Equation.DSMT4">
                  <p:embed/>
                  <p:pic>
                    <p:nvPicPr>
                      <p:cNvPr id="819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177628"/>
                        <a:ext cx="1352550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821466"/>
              </p:ext>
            </p:extLst>
          </p:nvPr>
        </p:nvGraphicFramePr>
        <p:xfrm>
          <a:off x="637034" y="3265860"/>
          <a:ext cx="137318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774364" imgH="457002" progId="Equation.DSMT4">
                  <p:embed/>
                </p:oleObj>
              </mc:Choice>
              <mc:Fallback>
                <p:oleObj name="Equation" r:id="rId6" imgW="774364" imgH="457002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034" y="3265860"/>
                        <a:ext cx="1373188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723709"/>
              </p:ext>
            </p:extLst>
          </p:nvPr>
        </p:nvGraphicFramePr>
        <p:xfrm>
          <a:off x="725041" y="4508202"/>
          <a:ext cx="85566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482391" imgH="190417" progId="Equation.DSMT4">
                  <p:embed/>
                </p:oleObj>
              </mc:Choice>
              <mc:Fallback>
                <p:oleObj name="Equation" r:id="rId8" imgW="482391" imgH="190417" progId="Equation.DSMT4">
                  <p:embed/>
                  <p:pic>
                    <p:nvPicPr>
                      <p:cNvPr id="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041" y="4508202"/>
                        <a:ext cx="855663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4220007"/>
              </p:ext>
            </p:extLst>
          </p:nvPr>
        </p:nvGraphicFramePr>
        <p:xfrm>
          <a:off x="1653729" y="4274840"/>
          <a:ext cx="47307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266584" imgH="457002" progId="Equation.DSMT4">
                  <p:embed/>
                </p:oleObj>
              </mc:Choice>
              <mc:Fallback>
                <p:oleObj name="Equation" r:id="rId10" imgW="266584" imgH="457002" progId="Equation.DSMT4">
                  <p:embed/>
                  <p:pic>
                    <p:nvPicPr>
                      <p:cNvPr id="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3729" y="4274840"/>
                        <a:ext cx="473075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980958"/>
              </p:ext>
            </p:extLst>
          </p:nvPr>
        </p:nvGraphicFramePr>
        <p:xfrm>
          <a:off x="1588641" y="4249440"/>
          <a:ext cx="1127125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634725" imgH="457002" progId="Equation.DSMT4">
                  <p:embed/>
                </p:oleObj>
              </mc:Choice>
              <mc:Fallback>
                <p:oleObj name="Equation" r:id="rId12" imgW="634725" imgH="457002" progId="Equation.DSMT4">
                  <p:embed/>
                  <p:pic>
                    <p:nvPicPr>
                      <p:cNvPr id="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641" y="4249440"/>
                        <a:ext cx="1127125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5421"/>
              </p:ext>
            </p:extLst>
          </p:nvPr>
        </p:nvGraphicFramePr>
        <p:xfrm>
          <a:off x="107504" y="4397077"/>
          <a:ext cx="67468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380835" imgH="241195" progId="Equation.DSMT4">
                  <p:embed/>
                </p:oleObj>
              </mc:Choice>
              <mc:Fallback>
                <p:oleObj name="Equation" r:id="rId14" imgW="380835" imgH="241195" progId="Equation.DSMT4">
                  <p:embed/>
                  <p:pic>
                    <p:nvPicPr>
                      <p:cNvPr id="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397077"/>
                        <a:ext cx="67468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157573"/>
              </p:ext>
            </p:extLst>
          </p:nvPr>
        </p:nvGraphicFramePr>
        <p:xfrm>
          <a:off x="972691" y="5144367"/>
          <a:ext cx="5603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266353" imgH="177569" progId="Equation.DSMT4">
                  <p:embed/>
                </p:oleObj>
              </mc:Choice>
              <mc:Fallback>
                <p:oleObj name="Equation" r:id="rId16" imgW="266353" imgH="177569" progId="Equation.DSMT4">
                  <p:embed/>
                  <p:pic>
                    <p:nvPicPr>
                      <p:cNvPr id="1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691" y="5144367"/>
                        <a:ext cx="560388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2188022" y="3408735"/>
            <a:ext cx="2239962" cy="64611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Take the reciprocal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of both sides</a:t>
            </a: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486348" y="832396"/>
            <a:ext cx="1619250" cy="1619250"/>
            <a:chOff x="470557" y="3063834"/>
            <a:chExt cx="1620000" cy="1620000"/>
          </a:xfrm>
        </p:grpSpPr>
        <p:cxnSp>
          <p:nvCxnSpPr>
            <p:cNvPr id="34" name="Straight Arrow Connector 33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470557" y="381189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29" name="TextBox 10"/>
            <p:cNvSpPr txBox="1">
              <a:spLocks noChangeArrowheads="1"/>
            </p:cNvSpPr>
            <p:nvPr/>
          </p:nvSpPr>
          <p:spPr bwMode="auto">
            <a:xfrm>
              <a:off x="1460668" y="32538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8230" name="TextBox 11"/>
            <p:cNvSpPr txBox="1">
              <a:spLocks noChangeArrowheads="1"/>
            </p:cNvSpPr>
            <p:nvPr/>
          </p:nvSpPr>
          <p:spPr bwMode="auto">
            <a:xfrm>
              <a:off x="627443" y="32637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8231" name="TextBox 12"/>
            <p:cNvSpPr txBox="1">
              <a:spLocks noChangeArrowheads="1"/>
            </p:cNvSpPr>
            <p:nvPr/>
          </p:nvSpPr>
          <p:spPr bwMode="auto">
            <a:xfrm>
              <a:off x="649218" y="4009888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8232" name="TextBox 13"/>
            <p:cNvSpPr txBox="1">
              <a:spLocks noChangeArrowheads="1"/>
            </p:cNvSpPr>
            <p:nvPr/>
          </p:nvSpPr>
          <p:spPr bwMode="auto">
            <a:xfrm>
              <a:off x="1466617" y="4019787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899666" y="5322590"/>
            <a:ext cx="23034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The ratio is positive</a:t>
            </a:r>
          </a:p>
        </p:txBody>
      </p:sp>
      <p:sp>
        <p:nvSpPr>
          <p:cNvPr id="41" name="Right Brace 40"/>
          <p:cNvSpPr/>
          <p:nvPr/>
        </p:nvSpPr>
        <p:spPr>
          <a:xfrm rot="5400000">
            <a:off x="1734691" y="4849515"/>
            <a:ext cx="331787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3499173" y="1815059"/>
            <a:ext cx="393700" cy="357187"/>
            <a:chOff x="2384960" y="4641273"/>
            <a:chExt cx="370115" cy="310737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2386452" y="4642654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2384960" y="4641273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2676848" y="1826171"/>
            <a:ext cx="393700" cy="355600"/>
            <a:chOff x="2384960" y="4641273"/>
            <a:chExt cx="370115" cy="310737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2386452" y="4642661"/>
              <a:ext cx="368623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2384960" y="4641273"/>
              <a:ext cx="368622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152346"/>
              </p:ext>
            </p:extLst>
          </p:nvPr>
        </p:nvGraphicFramePr>
        <p:xfrm>
          <a:off x="1935627" y="2453234"/>
          <a:ext cx="2389188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8" imgW="1193800" imgH="203200" progId="Equation.DSMT4">
                  <p:embed/>
                </p:oleObj>
              </mc:Choice>
              <mc:Fallback>
                <p:oleObj name="Equation" r:id="rId18" imgW="1193800" imgH="203200" progId="Equation.DSMT4">
                  <p:embed/>
                  <p:pic>
                    <p:nvPicPr>
                      <p:cNvPr id="4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627" y="2453234"/>
                        <a:ext cx="2389188" cy="407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943604"/>
              </p:ext>
            </p:extLst>
          </p:nvPr>
        </p:nvGraphicFramePr>
        <p:xfrm>
          <a:off x="1574354" y="5038005"/>
          <a:ext cx="56197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20" imgW="266469" imgH="241091" progId="Equation.DSMT4">
                  <p:embed/>
                </p:oleObj>
              </mc:Choice>
              <mc:Fallback>
                <p:oleObj name="Equation" r:id="rId20" imgW="266469" imgH="241091" progId="Equation.DSMT4">
                  <p:embed/>
                  <p:pic>
                    <p:nvPicPr>
                      <p:cNvPr id="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4354" y="5038005"/>
                        <a:ext cx="56197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4"/>
          <p:cNvGrpSpPr>
            <a:grpSpLocks/>
          </p:cNvGrpSpPr>
          <p:nvPr/>
        </p:nvGrpSpPr>
        <p:grpSpPr bwMode="auto">
          <a:xfrm>
            <a:off x="2487935" y="833984"/>
            <a:ext cx="1619250" cy="1619250"/>
            <a:chOff x="470557" y="3063834"/>
            <a:chExt cx="1620000" cy="1620000"/>
          </a:xfrm>
        </p:grpSpPr>
        <p:cxnSp>
          <p:nvCxnSpPr>
            <p:cNvPr id="53" name="Straight Arrow Connector 52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>
              <a:off x="470557" y="3811892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Connector 59"/>
          <p:cNvCxnSpPr/>
          <p:nvPr/>
        </p:nvCxnSpPr>
        <p:spPr>
          <a:xfrm rot="5400000" flipH="1" flipV="1">
            <a:off x="3207072" y="773659"/>
            <a:ext cx="874713" cy="738188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Arc 60"/>
          <p:cNvSpPr/>
          <p:nvPr/>
        </p:nvSpPr>
        <p:spPr>
          <a:xfrm>
            <a:off x="2838773" y="1129259"/>
            <a:ext cx="900112" cy="900112"/>
          </a:xfrm>
          <a:prstGeom prst="arc">
            <a:avLst>
              <a:gd name="adj1" fmla="val 18472390"/>
              <a:gd name="adj2" fmla="val 0"/>
            </a:avLst>
          </a:prstGeom>
          <a:ln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989363"/>
              </p:ext>
            </p:extLst>
          </p:nvPr>
        </p:nvGraphicFramePr>
        <p:xfrm>
          <a:off x="3697610" y="1102271"/>
          <a:ext cx="5143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2" imgW="266469" imgH="241091" progId="Equation.DSMT4">
                  <p:embed/>
                </p:oleObj>
              </mc:Choice>
              <mc:Fallback>
                <p:oleObj name="Equation" r:id="rId22" imgW="266469" imgH="241091" progId="Equation.DSMT4">
                  <p:embed/>
                  <p:pic>
                    <p:nvPicPr>
                      <p:cNvPr id="6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7610" y="1102271"/>
                        <a:ext cx="51435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Straight Connector 62"/>
          <p:cNvCxnSpPr/>
          <p:nvPr/>
        </p:nvCxnSpPr>
        <p:spPr>
          <a:xfrm rot="16200000" flipV="1">
            <a:off x="2481585" y="760959"/>
            <a:ext cx="873125" cy="73660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rc 63"/>
          <p:cNvSpPr/>
          <p:nvPr/>
        </p:nvSpPr>
        <p:spPr>
          <a:xfrm flipH="1">
            <a:off x="2837185" y="1134021"/>
            <a:ext cx="900113" cy="900113"/>
          </a:xfrm>
          <a:prstGeom prst="arc">
            <a:avLst>
              <a:gd name="adj1" fmla="val 18472390"/>
              <a:gd name="adj2" fmla="val 0"/>
            </a:avLst>
          </a:prstGeom>
          <a:ln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76939"/>
              </p:ext>
            </p:extLst>
          </p:nvPr>
        </p:nvGraphicFramePr>
        <p:xfrm>
          <a:off x="2400623" y="1118146"/>
          <a:ext cx="515937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4" imgW="266469" imgH="241091" progId="Equation.DSMT4">
                  <p:embed/>
                </p:oleObj>
              </mc:Choice>
              <mc:Fallback>
                <p:oleObj name="Equation" r:id="rId24" imgW="266469" imgH="241091" progId="Equation.DSMT4">
                  <p:embed/>
                  <p:pic>
                    <p:nvPicPr>
                      <p:cNvPr id="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623" y="1118146"/>
                        <a:ext cx="515937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Arc 65"/>
          <p:cNvSpPr/>
          <p:nvPr/>
        </p:nvSpPr>
        <p:spPr>
          <a:xfrm>
            <a:off x="2965773" y="1262609"/>
            <a:ext cx="630237" cy="630237"/>
          </a:xfrm>
          <a:prstGeom prst="arc">
            <a:avLst>
              <a:gd name="adj1" fmla="val 14009914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04234"/>
              </p:ext>
            </p:extLst>
          </p:nvPr>
        </p:nvGraphicFramePr>
        <p:xfrm>
          <a:off x="3046735" y="913359"/>
          <a:ext cx="512763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25" imgW="330057" imgH="241195" progId="Equation.DSMT4">
                  <p:embed/>
                </p:oleObj>
              </mc:Choice>
              <mc:Fallback>
                <p:oleObj name="Equation" r:id="rId25" imgW="330057" imgH="241195" progId="Equation.DSMT4">
                  <p:embed/>
                  <p:pic>
                    <p:nvPicPr>
                      <p:cNvPr id="6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6735" y="913359"/>
                        <a:ext cx="512763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466907"/>
              </p:ext>
            </p:extLst>
          </p:nvPr>
        </p:nvGraphicFramePr>
        <p:xfrm>
          <a:off x="879029" y="5647605"/>
          <a:ext cx="720725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27" imgW="342751" imgH="228501" progId="Equation.DSMT4">
                  <p:embed/>
                </p:oleObj>
              </mc:Choice>
              <mc:Fallback>
                <p:oleObj name="Equation" r:id="rId27" imgW="342751" imgH="228501" progId="Equation.DSMT4">
                  <p:embed/>
                  <p:pic>
                    <p:nvPicPr>
                      <p:cNvPr id="6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9029" y="5647605"/>
                        <a:ext cx="720725" cy="481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488264"/>
              </p:ext>
            </p:extLst>
          </p:nvPr>
        </p:nvGraphicFramePr>
        <p:xfrm>
          <a:off x="1623566" y="5560292"/>
          <a:ext cx="6953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29" imgW="330057" imgH="241195" progId="Equation.DSMT4">
                  <p:embed/>
                </p:oleObj>
              </mc:Choice>
              <mc:Fallback>
                <p:oleObj name="Equation" r:id="rId29" imgW="330057" imgH="241195" progId="Equation.DSMT4">
                  <p:embed/>
                  <p:pic>
                    <p:nvPicPr>
                      <p:cNvPr id="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3566" y="5560292"/>
                        <a:ext cx="695325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775340"/>
              </p:ext>
            </p:extLst>
          </p:nvPr>
        </p:nvGraphicFramePr>
        <p:xfrm>
          <a:off x="4493096" y="1147986"/>
          <a:ext cx="1702501" cy="1022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1" imgW="762000" imgH="457200" progId="Equation.DSMT4">
                  <p:embed/>
                </p:oleObj>
              </mc:Choice>
              <mc:Fallback>
                <p:oleObj name="Equation" r:id="rId31" imgW="762000" imgH="457200" progId="Equation.DSMT4">
                  <p:embed/>
                  <p:pic>
                    <p:nvPicPr>
                      <p:cNvPr id="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3096" y="1147986"/>
                        <a:ext cx="1702501" cy="10223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337846"/>
              </p:ext>
            </p:extLst>
          </p:nvPr>
        </p:nvGraphicFramePr>
        <p:xfrm>
          <a:off x="5039196" y="3284984"/>
          <a:ext cx="1417638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3" imgW="800100" imgH="457200" progId="Equation.DSMT4">
                  <p:embed/>
                </p:oleObj>
              </mc:Choice>
              <mc:Fallback>
                <p:oleObj name="Equation" r:id="rId33" imgW="800100" imgH="457200" progId="Equation.DSMT4">
                  <p:embed/>
                  <p:pic>
                    <p:nvPicPr>
                      <p:cNvPr id="45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9196" y="3284984"/>
                        <a:ext cx="1417638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880914"/>
              </p:ext>
            </p:extLst>
          </p:nvPr>
        </p:nvGraphicFramePr>
        <p:xfrm>
          <a:off x="5110634" y="4545459"/>
          <a:ext cx="877887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35" imgW="494870" imgH="177646" progId="Equation.DSMT4">
                  <p:embed/>
                </p:oleObj>
              </mc:Choice>
              <mc:Fallback>
                <p:oleObj name="Equation" r:id="rId35" imgW="494870" imgH="177646" progId="Equation.DSMT4">
                  <p:embed/>
                  <p:pic>
                    <p:nvPicPr>
                      <p:cNvPr id="5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0634" y="4545459"/>
                        <a:ext cx="877887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241756"/>
              </p:ext>
            </p:extLst>
          </p:nvPr>
        </p:nvGraphicFramePr>
        <p:xfrm>
          <a:off x="6039321" y="4300984"/>
          <a:ext cx="49530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37" imgW="279400" imgH="457200" progId="Equation.DSMT4">
                  <p:embed/>
                </p:oleObj>
              </mc:Choice>
              <mc:Fallback>
                <p:oleObj name="Equation" r:id="rId37" imgW="279400" imgH="457200" progId="Equation.DSMT4">
                  <p:embed/>
                  <p:pic>
                    <p:nvPicPr>
                      <p:cNvPr id="5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9321" y="4300984"/>
                        <a:ext cx="495300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136439"/>
              </p:ext>
            </p:extLst>
          </p:nvPr>
        </p:nvGraphicFramePr>
        <p:xfrm>
          <a:off x="6009159" y="4240659"/>
          <a:ext cx="117157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39" imgW="660400" imgH="457200" progId="Equation.DSMT4">
                  <p:embed/>
                </p:oleObj>
              </mc:Choice>
              <mc:Fallback>
                <p:oleObj name="Equation" r:id="rId39" imgW="660400" imgH="457200" progId="Equation.DSMT4">
                  <p:embed/>
                  <p:pic>
                    <p:nvPicPr>
                      <p:cNvPr id="5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9159" y="4240659"/>
                        <a:ext cx="1171575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333348"/>
              </p:ext>
            </p:extLst>
          </p:nvPr>
        </p:nvGraphicFramePr>
        <p:xfrm>
          <a:off x="4493096" y="4423222"/>
          <a:ext cx="6985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Equation" r:id="rId41" imgW="393529" imgH="241195" progId="Equation.DSMT4">
                  <p:embed/>
                </p:oleObj>
              </mc:Choice>
              <mc:Fallback>
                <p:oleObj name="Equation" r:id="rId41" imgW="393529" imgH="241195" progId="Equation.DSMT4">
                  <p:embed/>
                  <p:pic>
                    <p:nvPicPr>
                      <p:cNvPr id="5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3096" y="4423222"/>
                        <a:ext cx="6985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285503"/>
              </p:ext>
            </p:extLst>
          </p:nvPr>
        </p:nvGraphicFramePr>
        <p:xfrm>
          <a:off x="5409555" y="5241949"/>
          <a:ext cx="5619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Equation" r:id="rId43" imgW="266353" imgH="177569" progId="Equation.DSMT4">
                  <p:embed/>
                </p:oleObj>
              </mc:Choice>
              <mc:Fallback>
                <p:oleObj name="Equation" r:id="rId43" imgW="266353" imgH="177569" progId="Equation.DSMT4">
                  <p:embed/>
                  <p:pic>
                    <p:nvPicPr>
                      <p:cNvPr id="5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9555" y="5241949"/>
                        <a:ext cx="561975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6612409" y="3427859"/>
            <a:ext cx="2239962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Take the reciprocal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j-lt"/>
              </a:rPr>
              <a:t>of both sides</a:t>
            </a:r>
          </a:p>
        </p:txBody>
      </p:sp>
      <p:grpSp>
        <p:nvGrpSpPr>
          <p:cNvPr id="58" name="Group 14"/>
          <p:cNvGrpSpPr>
            <a:grpSpLocks/>
          </p:cNvGrpSpPr>
          <p:nvPr/>
        </p:nvGrpSpPr>
        <p:grpSpPr bwMode="auto">
          <a:xfrm>
            <a:off x="6617716" y="930375"/>
            <a:ext cx="1619250" cy="1619250"/>
            <a:chOff x="470557" y="3063834"/>
            <a:chExt cx="1620000" cy="1620000"/>
          </a:xfrm>
        </p:grpSpPr>
        <p:cxnSp>
          <p:nvCxnSpPr>
            <p:cNvPr id="59" name="Straight Arrow Connector 58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470557" y="3811892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10"/>
            <p:cNvSpPr txBox="1">
              <a:spLocks noChangeArrowheads="1"/>
            </p:cNvSpPr>
            <p:nvPr/>
          </p:nvSpPr>
          <p:spPr bwMode="auto">
            <a:xfrm>
              <a:off x="1460668" y="32538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A</a:t>
              </a:r>
            </a:p>
          </p:txBody>
        </p:sp>
        <p:sp>
          <p:nvSpPr>
            <p:cNvPr id="72" name="TextBox 11"/>
            <p:cNvSpPr txBox="1">
              <a:spLocks noChangeArrowheads="1"/>
            </p:cNvSpPr>
            <p:nvPr/>
          </p:nvSpPr>
          <p:spPr bwMode="auto">
            <a:xfrm>
              <a:off x="627443" y="3263740"/>
              <a:ext cx="397866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S</a:t>
              </a:r>
            </a:p>
          </p:txBody>
        </p:sp>
        <p:sp>
          <p:nvSpPr>
            <p:cNvPr id="73" name="TextBox 12"/>
            <p:cNvSpPr txBox="1">
              <a:spLocks noChangeArrowheads="1"/>
            </p:cNvSpPr>
            <p:nvPr/>
          </p:nvSpPr>
          <p:spPr bwMode="auto">
            <a:xfrm>
              <a:off x="649218" y="4009888"/>
              <a:ext cx="380232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T</a:t>
              </a:r>
            </a:p>
          </p:txBody>
        </p:sp>
        <p:sp>
          <p:nvSpPr>
            <p:cNvPr id="74" name="TextBox 13"/>
            <p:cNvSpPr txBox="1">
              <a:spLocks noChangeArrowheads="1"/>
            </p:cNvSpPr>
            <p:nvPr/>
          </p:nvSpPr>
          <p:spPr bwMode="auto">
            <a:xfrm>
              <a:off x="1466617" y="4019787"/>
              <a:ext cx="415498" cy="4770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CA" sz="2500">
                  <a:solidFill>
                    <a:srgbClr val="FF0000"/>
                  </a:solidFill>
                </a:rPr>
                <a:t>C</a:t>
              </a:r>
            </a:p>
          </p:txBody>
        </p:sp>
      </p:grp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294784" y="5348734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solidFill>
                  <a:srgbClr val="FF0000"/>
                </a:solidFill>
                <a:latin typeface="Century Schoolbook" pitchFamily="18" charset="0"/>
              </a:rPr>
              <a:t>The ratio is negative</a:t>
            </a:r>
          </a:p>
        </p:txBody>
      </p:sp>
      <p:sp>
        <p:nvSpPr>
          <p:cNvPr id="76" name="Right Brace 75"/>
          <p:cNvSpPr/>
          <p:nvPr/>
        </p:nvSpPr>
        <p:spPr>
          <a:xfrm rot="5400000">
            <a:off x="6131396" y="4875659"/>
            <a:ext cx="331788" cy="534988"/>
          </a:xfrm>
          <a:prstGeom prst="rightBrace">
            <a:avLst>
              <a:gd name="adj1" fmla="val 48169"/>
              <a:gd name="adj2" fmla="val 5000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77" name="Group 38"/>
          <p:cNvGrpSpPr>
            <a:grpSpLocks/>
          </p:cNvGrpSpPr>
          <p:nvPr/>
        </p:nvGrpSpPr>
        <p:grpSpPr bwMode="auto">
          <a:xfrm>
            <a:off x="7608316" y="1200250"/>
            <a:ext cx="393700" cy="357187"/>
            <a:chOff x="2384960" y="4641273"/>
            <a:chExt cx="370115" cy="310737"/>
          </a:xfrm>
        </p:grpSpPr>
        <p:cxnSp>
          <p:nvCxnSpPr>
            <p:cNvPr id="78" name="Straight Connector 77"/>
            <p:cNvCxnSpPr/>
            <p:nvPr/>
          </p:nvCxnSpPr>
          <p:spPr>
            <a:xfrm>
              <a:off x="2386453" y="4642654"/>
              <a:ext cx="368622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H="1">
              <a:off x="2384960" y="4641273"/>
              <a:ext cx="368623" cy="309356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41"/>
          <p:cNvGrpSpPr>
            <a:grpSpLocks/>
          </p:cNvGrpSpPr>
          <p:nvPr/>
        </p:nvGrpSpPr>
        <p:grpSpPr bwMode="auto">
          <a:xfrm>
            <a:off x="6809804" y="1924150"/>
            <a:ext cx="393700" cy="355600"/>
            <a:chOff x="2384960" y="4641273"/>
            <a:chExt cx="370115" cy="310737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2386452" y="4642660"/>
              <a:ext cx="368623" cy="309350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>
              <a:off x="2384960" y="4641273"/>
              <a:ext cx="368622" cy="309349"/>
            </a:xfrm>
            <a:prstGeom prst="line">
              <a:avLst/>
            </a:prstGeom>
            <a:ln w="50800">
              <a:solidFill>
                <a:srgbClr val="00B0F0">
                  <a:alpha val="61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1633"/>
              </p:ext>
            </p:extLst>
          </p:nvPr>
        </p:nvGraphicFramePr>
        <p:xfrm>
          <a:off x="6156176" y="2492896"/>
          <a:ext cx="2439988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Equation" r:id="rId45" imgW="1218671" imgH="203112" progId="Equation.DSMT4">
                  <p:embed/>
                </p:oleObj>
              </mc:Choice>
              <mc:Fallback>
                <p:oleObj name="Equation" r:id="rId45" imgW="1218671" imgH="203112" progId="Equation.DSMT4">
                  <p:embed/>
                  <p:pic>
                    <p:nvPicPr>
                      <p:cNvPr id="8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492896"/>
                        <a:ext cx="2439988" cy="407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6184361"/>
              </p:ext>
            </p:extLst>
          </p:nvPr>
        </p:nvGraphicFramePr>
        <p:xfrm>
          <a:off x="5979467" y="5122887"/>
          <a:ext cx="11763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Equation" r:id="rId47" imgW="558558" imgH="241195" progId="Equation.DSMT4">
                  <p:embed/>
                </p:oleObj>
              </mc:Choice>
              <mc:Fallback>
                <p:oleObj name="Equation" r:id="rId47" imgW="558558" imgH="241195" progId="Equation.DSMT4">
                  <p:embed/>
                  <p:pic>
                    <p:nvPicPr>
                      <p:cNvPr id="8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9467" y="5122887"/>
                        <a:ext cx="1176338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5" name="Group 14"/>
          <p:cNvGrpSpPr>
            <a:grpSpLocks/>
          </p:cNvGrpSpPr>
          <p:nvPr/>
        </p:nvGrpSpPr>
        <p:grpSpPr bwMode="auto">
          <a:xfrm>
            <a:off x="6620891" y="931962"/>
            <a:ext cx="1619250" cy="1619250"/>
            <a:chOff x="470557" y="3063834"/>
            <a:chExt cx="1620000" cy="1620000"/>
          </a:xfrm>
        </p:grpSpPr>
        <p:cxnSp>
          <p:nvCxnSpPr>
            <p:cNvPr id="86" name="Straight Arrow Connector 85"/>
            <p:cNvCxnSpPr/>
            <p:nvPr/>
          </p:nvCxnSpPr>
          <p:spPr>
            <a:xfrm rot="5400000">
              <a:off x="461028" y="3873834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>
              <a:off x="470557" y="3811893"/>
              <a:ext cx="1620000" cy="0"/>
            </a:xfrm>
            <a:prstGeom prst="straightConnector1">
              <a:avLst/>
            </a:prstGeom>
            <a:ln w="22225">
              <a:solidFill>
                <a:schemeClr val="tx1"/>
              </a:solidFill>
              <a:headEnd type="stealth" w="med" len="lg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Connector 87"/>
          <p:cNvCxnSpPr/>
          <p:nvPr/>
        </p:nvCxnSpPr>
        <p:spPr>
          <a:xfrm rot="16200000" flipV="1">
            <a:off x="7351142" y="1738412"/>
            <a:ext cx="874712" cy="7381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Arc 88"/>
          <p:cNvSpPr/>
          <p:nvPr/>
        </p:nvSpPr>
        <p:spPr>
          <a:xfrm>
            <a:off x="6960616" y="1227237"/>
            <a:ext cx="900113" cy="900113"/>
          </a:xfrm>
          <a:prstGeom prst="arc">
            <a:avLst>
              <a:gd name="adj1" fmla="val 8804"/>
              <a:gd name="adj2" fmla="val 2819739"/>
            </a:avLst>
          </a:prstGeom>
          <a:ln>
            <a:solidFill>
              <a:srgbClr val="00B0F0"/>
            </a:solidFill>
            <a:headEnd type="none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9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7894200"/>
              </p:ext>
            </p:extLst>
          </p:nvPr>
        </p:nvGraphicFramePr>
        <p:xfrm>
          <a:off x="7881366" y="1654275"/>
          <a:ext cx="766763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49" imgW="558558" imgH="241195" progId="Equation.DSMT4">
                  <p:embed/>
                </p:oleObj>
              </mc:Choice>
              <mc:Fallback>
                <p:oleObj name="Equation" r:id="rId49" imgW="558558" imgH="241195" progId="Equation.DSMT4">
                  <p:embed/>
                  <p:pic>
                    <p:nvPicPr>
                      <p:cNvPr id="9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1366" y="1654275"/>
                        <a:ext cx="766763" cy="33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1" name="Straight Connector 90"/>
          <p:cNvCxnSpPr/>
          <p:nvPr/>
        </p:nvCxnSpPr>
        <p:spPr>
          <a:xfrm rot="16200000" flipV="1">
            <a:off x="6636766" y="904975"/>
            <a:ext cx="874713" cy="738187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Arc 91"/>
          <p:cNvSpPr/>
          <p:nvPr/>
        </p:nvSpPr>
        <p:spPr>
          <a:xfrm flipH="1">
            <a:off x="7109841" y="1363762"/>
            <a:ext cx="630238" cy="630238"/>
          </a:xfrm>
          <a:prstGeom prst="arc">
            <a:avLst>
              <a:gd name="adj1" fmla="val 18697784"/>
              <a:gd name="adj2" fmla="val 0"/>
            </a:avLst>
          </a:prstGeom>
          <a:ln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9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535850"/>
              </p:ext>
            </p:extLst>
          </p:nvPr>
        </p:nvGraphicFramePr>
        <p:xfrm>
          <a:off x="7192391" y="984350"/>
          <a:ext cx="684213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Equation" r:id="rId51" imgW="520474" imgH="241195" progId="Equation.DSMT4">
                  <p:embed/>
                </p:oleObj>
              </mc:Choice>
              <mc:Fallback>
                <p:oleObj name="Equation" r:id="rId51" imgW="520474" imgH="241195" progId="Equation.DSMT4">
                  <p:embed/>
                  <p:pic>
                    <p:nvPicPr>
                      <p:cNvPr id="9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2391" y="984350"/>
                        <a:ext cx="684213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123513"/>
              </p:ext>
            </p:extLst>
          </p:nvPr>
        </p:nvGraphicFramePr>
        <p:xfrm>
          <a:off x="5292080" y="5756299"/>
          <a:ext cx="720725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Equation" r:id="rId53" imgW="342751" imgH="228501" progId="Equation.DSMT4">
                  <p:embed/>
                </p:oleObj>
              </mc:Choice>
              <mc:Fallback>
                <p:oleObj name="Equation" r:id="rId53" imgW="342751" imgH="228501" progId="Equation.DSMT4">
                  <p:embed/>
                  <p:pic>
                    <p:nvPicPr>
                      <p:cNvPr id="9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080" y="5756299"/>
                        <a:ext cx="720725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Arc 94"/>
          <p:cNvSpPr/>
          <p:nvPr/>
        </p:nvSpPr>
        <p:spPr>
          <a:xfrm>
            <a:off x="7108254" y="1346300"/>
            <a:ext cx="630237" cy="630237"/>
          </a:xfrm>
          <a:prstGeom prst="arc">
            <a:avLst>
              <a:gd name="adj1" fmla="val 10965912"/>
              <a:gd name="adj2" fmla="val 0"/>
            </a:avLst>
          </a:prstGeom>
          <a:ln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6" name="Arc 95"/>
          <p:cNvSpPr/>
          <p:nvPr/>
        </p:nvSpPr>
        <p:spPr>
          <a:xfrm>
            <a:off x="7114604" y="1355825"/>
            <a:ext cx="628650" cy="630237"/>
          </a:xfrm>
          <a:prstGeom prst="arc">
            <a:avLst>
              <a:gd name="adj1" fmla="val 2958116"/>
              <a:gd name="adj2" fmla="val 11202991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052612"/>
              </p:ext>
            </p:extLst>
          </p:nvPr>
        </p:nvGraphicFramePr>
        <p:xfrm>
          <a:off x="6365304" y="1593950"/>
          <a:ext cx="73183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Equation" r:id="rId55" imgW="533169" imgH="241195" progId="Equation.DSMT4">
                  <p:embed/>
                </p:oleObj>
              </mc:Choice>
              <mc:Fallback>
                <p:oleObj name="Equation" r:id="rId55" imgW="533169" imgH="241195" progId="Equation.DSMT4">
                  <p:embed/>
                  <p:pic>
                    <p:nvPicPr>
                      <p:cNvPr id="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5304" y="1593950"/>
                        <a:ext cx="73183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796288"/>
              </p:ext>
            </p:extLst>
          </p:nvPr>
        </p:nvGraphicFramePr>
        <p:xfrm>
          <a:off x="6001692" y="5122887"/>
          <a:ext cx="11239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57" imgW="533169" imgH="241195" progId="Equation.DSMT4">
                  <p:embed/>
                </p:oleObj>
              </mc:Choice>
              <mc:Fallback>
                <p:oleObj name="Equation" r:id="rId57" imgW="533169" imgH="241195" progId="Equation.DSMT4">
                  <p:embed/>
                  <p:pic>
                    <p:nvPicPr>
                      <p:cNvPr id="9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1692" y="5122887"/>
                        <a:ext cx="11239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99855"/>
              </p:ext>
            </p:extLst>
          </p:nvPr>
        </p:nvGraphicFramePr>
        <p:xfrm>
          <a:off x="6473254" y="1400275"/>
          <a:ext cx="65722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59" imgW="558558" imgH="241195" progId="Equation.DSMT4">
                  <p:embed/>
                </p:oleObj>
              </mc:Choice>
              <mc:Fallback>
                <p:oleObj name="Equation" r:id="rId59" imgW="558558" imgH="241195" progId="Equation.DSMT4">
                  <p:embed/>
                  <p:pic>
                    <p:nvPicPr>
                      <p:cNvPr id="9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3254" y="1400275"/>
                        <a:ext cx="657225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" name="Arc 99"/>
          <p:cNvSpPr/>
          <p:nvPr/>
        </p:nvSpPr>
        <p:spPr>
          <a:xfrm>
            <a:off x="7106666" y="1344712"/>
            <a:ext cx="630238" cy="630238"/>
          </a:xfrm>
          <a:prstGeom prst="arc">
            <a:avLst>
              <a:gd name="adj1" fmla="val 13699171"/>
              <a:gd name="adj2" fmla="val 0"/>
            </a:avLst>
          </a:prstGeom>
          <a:ln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232312"/>
              </p:ext>
            </p:extLst>
          </p:nvPr>
        </p:nvGraphicFramePr>
        <p:xfrm>
          <a:off x="6035030" y="5597549"/>
          <a:ext cx="121285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3" name="Equation" r:id="rId61" imgW="520474" imgH="241195" progId="Equation.DSMT4">
                  <p:embed/>
                </p:oleObj>
              </mc:Choice>
              <mc:Fallback>
                <p:oleObj name="Equation" r:id="rId61" imgW="520474" imgH="241195" progId="Equation.DSMT4">
                  <p:embed/>
                  <p:pic>
                    <p:nvPicPr>
                      <p:cNvPr id="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5030" y="5597549"/>
                        <a:ext cx="1212850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332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3" presetClass="entr" presetSubtype="1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6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7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0" grpId="0"/>
      <p:bldP spid="40" grpId="1"/>
      <p:bldP spid="41" grpId="0" animBg="1"/>
      <p:bldP spid="41" grpId="1" animBg="1"/>
      <p:bldP spid="61" grpId="0" animBg="1"/>
      <p:bldP spid="64" grpId="0" animBg="1"/>
      <p:bldP spid="66" grpId="0" animBg="1"/>
      <p:bldP spid="57" grpId="0"/>
      <p:bldP spid="75" grpId="0"/>
      <p:bldP spid="75" grpId="1"/>
      <p:bldP spid="76" grpId="0" animBg="1"/>
      <p:bldP spid="76" grpId="1" animBg="1"/>
      <p:bldP spid="89" grpId="0" animBg="1"/>
      <p:bldP spid="92" grpId="0" animBg="1"/>
      <p:bldP spid="95" grpId="0" animBg="1"/>
      <p:bldP spid="95" grpId="1" animBg="1"/>
      <p:bldP spid="96" grpId="0" animBg="1"/>
      <p:bldP spid="96" grpId="1" animBg="1"/>
      <p:bldP spid="1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5F2869-1AB8-498D-9E83-62854E9B9B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16632"/>
            <a:ext cx="8712968" cy="67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261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Homework: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/>
              <a:t>Assignment 3.5</a:t>
            </a:r>
          </a:p>
        </p:txBody>
      </p:sp>
    </p:spTree>
    <p:extLst>
      <p:ext uri="{BB962C8B-B14F-4D97-AF65-F5344CB8AC3E}">
        <p14:creationId xmlns:p14="http://schemas.microsoft.com/office/powerpoint/2010/main" val="193107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25" cy="654050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err="1"/>
              <a:t>i</a:t>
            </a:r>
            <a:r>
              <a:rPr lang="en-CA" dirty="0"/>
              <a:t>) Review: Reciprocal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00125"/>
            <a:ext cx="8115300" cy="857250"/>
          </a:xfrm>
        </p:spPr>
        <p:txBody>
          <a:bodyPr/>
          <a:lstStyle/>
          <a:p>
            <a:pPr eaLnBrk="1" hangingPunct="1"/>
            <a:r>
              <a:rPr lang="en-CA"/>
              <a:t>The reciprocal function takes the reciprocal of all the y-coordinates of a function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780213" y="198438"/>
          <a:ext cx="1443037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685800" imgH="482600" progId="Equation.DSMT4">
                  <p:embed/>
                </p:oleObj>
              </mc:Choice>
              <mc:Fallback>
                <p:oleObj name="Equation" r:id="rId4" imgW="685800" imgH="48260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0213" y="198438"/>
                        <a:ext cx="1443037" cy="1014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449263" y="2124075"/>
            <a:ext cx="8115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When graphing a reciprocal function, there are a three main steps: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449263" y="2963863"/>
            <a:ext cx="81153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The reciprocal of 1 or -1 will be the same, so points with a y-coordinate of 1 will not change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The reciprocal of zero is undefined, so points with a </a:t>
            </a:r>
            <a:br>
              <a:rPr lang="en-CA" sz="2400" dirty="0">
                <a:latin typeface="+mn-lt"/>
              </a:rPr>
            </a:br>
            <a:r>
              <a:rPr lang="en-CA" sz="2400" dirty="0">
                <a:latin typeface="+mn-lt"/>
              </a:rPr>
              <a:t>y-coordinate of zero will become a vertical asymptote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Take the reciprocal of all y-coordinates to find where the points of the new function is.</a:t>
            </a: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Reciprocal of large numbers become small</a:t>
            </a:r>
          </a:p>
          <a:p>
            <a:pPr marL="730250" lvl="1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n-CA" sz="2400" dirty="0">
                <a:latin typeface="+mn-lt"/>
              </a:rPr>
              <a:t>Reciprocal of small numbers become large</a:t>
            </a: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endParaRPr lang="en-CA" sz="2400" dirty="0">
              <a:latin typeface="+mn-lt"/>
            </a:endParaRPr>
          </a:p>
        </p:txBody>
      </p:sp>
      <p:sp>
        <p:nvSpPr>
          <p:cNvPr id="1031" name="TextBox 18"/>
          <p:cNvSpPr txBox="1">
            <a:spLocks noChangeArrowheads="1"/>
          </p:cNvSpPr>
          <p:nvPr/>
        </p:nvSpPr>
        <p:spPr bwMode="auto">
          <a:xfrm>
            <a:off x="0" y="6611938"/>
            <a:ext cx="4022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 Homework Depot </a:t>
            </a:r>
            <a:r>
              <a:rPr lang="en-CA" sz="1000">
                <a:hlinkClick r:id="rId6"/>
              </a:rPr>
              <a:t>www.BCMath.ca</a:t>
            </a:r>
            <a:r>
              <a:rPr lang="en-CA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1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5313" cy="8318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Practice: Given the following Function, graph the reciprocal</a:t>
            </a:r>
          </a:p>
        </p:txBody>
      </p:sp>
      <p:grpSp>
        <p:nvGrpSpPr>
          <p:cNvPr id="18435" name="Group 5"/>
          <p:cNvGrpSpPr>
            <a:grpSpLocks noChangeAspect="1"/>
          </p:cNvGrpSpPr>
          <p:nvPr/>
        </p:nvGrpSpPr>
        <p:grpSpPr bwMode="auto">
          <a:xfrm>
            <a:off x="406400" y="1144588"/>
            <a:ext cx="4845050" cy="5386387"/>
            <a:chOff x="256" y="721"/>
            <a:chExt cx="3052" cy="3393"/>
          </a:xfrm>
        </p:grpSpPr>
        <p:sp>
          <p:nvSpPr>
            <p:cNvPr id="18471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6" y="725"/>
              <a:ext cx="3052" cy="3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72" name="Rectangle 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solidFill>
              <a:srgbClr val="FFFFFF"/>
            </a:solidFill>
            <a:ln w="4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473" name="Line 7"/>
            <p:cNvSpPr>
              <a:spLocks noChangeShapeType="1"/>
            </p:cNvSpPr>
            <p:nvPr/>
          </p:nvSpPr>
          <p:spPr bwMode="auto">
            <a:xfrm flipV="1">
              <a:off x="51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74" name="Line 8"/>
            <p:cNvSpPr>
              <a:spLocks noChangeShapeType="1"/>
            </p:cNvSpPr>
            <p:nvPr/>
          </p:nvSpPr>
          <p:spPr bwMode="auto">
            <a:xfrm flipV="1">
              <a:off x="51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75" name="Line 9"/>
            <p:cNvSpPr>
              <a:spLocks noChangeShapeType="1"/>
            </p:cNvSpPr>
            <p:nvPr/>
          </p:nvSpPr>
          <p:spPr bwMode="auto">
            <a:xfrm flipV="1">
              <a:off x="76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76" name="Line 10"/>
            <p:cNvSpPr>
              <a:spLocks noChangeShapeType="1"/>
            </p:cNvSpPr>
            <p:nvPr/>
          </p:nvSpPr>
          <p:spPr bwMode="auto">
            <a:xfrm flipV="1">
              <a:off x="7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77" name="Line 11"/>
            <p:cNvSpPr>
              <a:spLocks noChangeShapeType="1"/>
            </p:cNvSpPr>
            <p:nvPr/>
          </p:nvSpPr>
          <p:spPr bwMode="auto">
            <a:xfrm flipV="1">
              <a:off x="102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78" name="Line 12"/>
            <p:cNvSpPr>
              <a:spLocks noChangeShapeType="1"/>
            </p:cNvSpPr>
            <p:nvPr/>
          </p:nvSpPr>
          <p:spPr bwMode="auto">
            <a:xfrm flipV="1">
              <a:off x="102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79" name="Line 13"/>
            <p:cNvSpPr>
              <a:spLocks noChangeShapeType="1"/>
            </p:cNvSpPr>
            <p:nvPr/>
          </p:nvSpPr>
          <p:spPr bwMode="auto">
            <a:xfrm flipV="1">
              <a:off x="1271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0" name="Line 14"/>
            <p:cNvSpPr>
              <a:spLocks noChangeShapeType="1"/>
            </p:cNvSpPr>
            <p:nvPr/>
          </p:nvSpPr>
          <p:spPr bwMode="auto">
            <a:xfrm flipV="1">
              <a:off x="1275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1" name="Line 15"/>
            <p:cNvSpPr>
              <a:spLocks noChangeShapeType="1"/>
            </p:cNvSpPr>
            <p:nvPr/>
          </p:nvSpPr>
          <p:spPr bwMode="auto">
            <a:xfrm flipV="1">
              <a:off x="152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2" name="Line 16"/>
            <p:cNvSpPr>
              <a:spLocks noChangeShapeType="1"/>
            </p:cNvSpPr>
            <p:nvPr/>
          </p:nvSpPr>
          <p:spPr bwMode="auto">
            <a:xfrm flipV="1">
              <a:off x="152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3" name="Line 17"/>
            <p:cNvSpPr>
              <a:spLocks noChangeShapeType="1"/>
            </p:cNvSpPr>
            <p:nvPr/>
          </p:nvSpPr>
          <p:spPr bwMode="auto">
            <a:xfrm flipV="1">
              <a:off x="203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4" name="Line 18"/>
            <p:cNvSpPr>
              <a:spLocks noChangeShapeType="1"/>
            </p:cNvSpPr>
            <p:nvPr/>
          </p:nvSpPr>
          <p:spPr bwMode="auto">
            <a:xfrm flipV="1">
              <a:off x="203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5" name="Line 19"/>
            <p:cNvSpPr>
              <a:spLocks noChangeShapeType="1"/>
            </p:cNvSpPr>
            <p:nvPr/>
          </p:nvSpPr>
          <p:spPr bwMode="auto">
            <a:xfrm flipV="1">
              <a:off x="2286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6" name="Line 20"/>
            <p:cNvSpPr>
              <a:spLocks noChangeShapeType="1"/>
            </p:cNvSpPr>
            <p:nvPr/>
          </p:nvSpPr>
          <p:spPr bwMode="auto">
            <a:xfrm flipV="1">
              <a:off x="22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7" name="Line 21"/>
            <p:cNvSpPr>
              <a:spLocks noChangeShapeType="1"/>
            </p:cNvSpPr>
            <p:nvPr/>
          </p:nvSpPr>
          <p:spPr bwMode="auto">
            <a:xfrm flipV="1">
              <a:off x="253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8" name="Line 22"/>
            <p:cNvSpPr>
              <a:spLocks noChangeShapeType="1"/>
            </p:cNvSpPr>
            <p:nvPr/>
          </p:nvSpPr>
          <p:spPr bwMode="auto">
            <a:xfrm flipV="1">
              <a:off x="25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89" name="Line 23"/>
            <p:cNvSpPr>
              <a:spLocks noChangeShapeType="1"/>
            </p:cNvSpPr>
            <p:nvPr/>
          </p:nvSpPr>
          <p:spPr bwMode="auto">
            <a:xfrm flipV="1">
              <a:off x="2789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0" name="Line 24"/>
            <p:cNvSpPr>
              <a:spLocks noChangeShapeType="1"/>
            </p:cNvSpPr>
            <p:nvPr/>
          </p:nvSpPr>
          <p:spPr bwMode="auto">
            <a:xfrm flipV="1">
              <a:off x="279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1" name="Line 25"/>
            <p:cNvSpPr>
              <a:spLocks noChangeShapeType="1"/>
            </p:cNvSpPr>
            <p:nvPr/>
          </p:nvSpPr>
          <p:spPr bwMode="auto">
            <a:xfrm flipV="1">
              <a:off x="3043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2" name="Line 26"/>
            <p:cNvSpPr>
              <a:spLocks noChangeShapeType="1"/>
            </p:cNvSpPr>
            <p:nvPr/>
          </p:nvSpPr>
          <p:spPr bwMode="auto">
            <a:xfrm flipV="1">
              <a:off x="3047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3" name="Line 27"/>
            <p:cNvSpPr>
              <a:spLocks noChangeShapeType="1"/>
            </p:cNvSpPr>
            <p:nvPr/>
          </p:nvSpPr>
          <p:spPr bwMode="auto">
            <a:xfrm>
              <a:off x="264" y="381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4" name="Line 28"/>
            <p:cNvSpPr>
              <a:spLocks noChangeShapeType="1"/>
            </p:cNvSpPr>
            <p:nvPr/>
          </p:nvSpPr>
          <p:spPr bwMode="auto">
            <a:xfrm>
              <a:off x="264" y="382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5" name="Line 29"/>
            <p:cNvSpPr>
              <a:spLocks noChangeShapeType="1"/>
            </p:cNvSpPr>
            <p:nvPr/>
          </p:nvSpPr>
          <p:spPr bwMode="auto">
            <a:xfrm>
              <a:off x="264" y="3539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6" name="Line 30"/>
            <p:cNvSpPr>
              <a:spLocks noChangeShapeType="1"/>
            </p:cNvSpPr>
            <p:nvPr/>
          </p:nvSpPr>
          <p:spPr bwMode="auto">
            <a:xfrm>
              <a:off x="264" y="354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7" name="Line 31"/>
            <p:cNvSpPr>
              <a:spLocks noChangeShapeType="1"/>
            </p:cNvSpPr>
            <p:nvPr/>
          </p:nvSpPr>
          <p:spPr bwMode="auto">
            <a:xfrm>
              <a:off x="264" y="325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8" name="Line 32"/>
            <p:cNvSpPr>
              <a:spLocks noChangeShapeType="1"/>
            </p:cNvSpPr>
            <p:nvPr/>
          </p:nvSpPr>
          <p:spPr bwMode="auto">
            <a:xfrm>
              <a:off x="264" y="326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99" name="Line 33"/>
            <p:cNvSpPr>
              <a:spLocks noChangeShapeType="1"/>
            </p:cNvSpPr>
            <p:nvPr/>
          </p:nvSpPr>
          <p:spPr bwMode="auto">
            <a:xfrm>
              <a:off x="264" y="2977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0" name="Line 34"/>
            <p:cNvSpPr>
              <a:spLocks noChangeShapeType="1"/>
            </p:cNvSpPr>
            <p:nvPr/>
          </p:nvSpPr>
          <p:spPr bwMode="auto">
            <a:xfrm>
              <a:off x="264" y="298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1" name="Line 35"/>
            <p:cNvSpPr>
              <a:spLocks noChangeShapeType="1"/>
            </p:cNvSpPr>
            <p:nvPr/>
          </p:nvSpPr>
          <p:spPr bwMode="auto">
            <a:xfrm>
              <a:off x="264" y="269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2" name="Line 36"/>
            <p:cNvSpPr>
              <a:spLocks noChangeShapeType="1"/>
            </p:cNvSpPr>
            <p:nvPr/>
          </p:nvSpPr>
          <p:spPr bwMode="auto">
            <a:xfrm>
              <a:off x="264" y="269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3" name="Line 37"/>
            <p:cNvSpPr>
              <a:spLocks noChangeShapeType="1"/>
            </p:cNvSpPr>
            <p:nvPr/>
          </p:nvSpPr>
          <p:spPr bwMode="auto">
            <a:xfrm>
              <a:off x="264" y="2132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4" name="Line 38"/>
            <p:cNvSpPr>
              <a:spLocks noChangeShapeType="1"/>
            </p:cNvSpPr>
            <p:nvPr/>
          </p:nvSpPr>
          <p:spPr bwMode="auto">
            <a:xfrm>
              <a:off x="264" y="213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5" name="Line 39"/>
            <p:cNvSpPr>
              <a:spLocks noChangeShapeType="1"/>
            </p:cNvSpPr>
            <p:nvPr/>
          </p:nvSpPr>
          <p:spPr bwMode="auto">
            <a:xfrm>
              <a:off x="264" y="185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6" name="Line 40"/>
            <p:cNvSpPr>
              <a:spLocks noChangeShapeType="1"/>
            </p:cNvSpPr>
            <p:nvPr/>
          </p:nvSpPr>
          <p:spPr bwMode="auto">
            <a:xfrm>
              <a:off x="264" y="185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7" name="Line 41"/>
            <p:cNvSpPr>
              <a:spLocks noChangeShapeType="1"/>
            </p:cNvSpPr>
            <p:nvPr/>
          </p:nvSpPr>
          <p:spPr bwMode="auto">
            <a:xfrm>
              <a:off x="264" y="157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8" name="Line 42"/>
            <p:cNvSpPr>
              <a:spLocks noChangeShapeType="1"/>
            </p:cNvSpPr>
            <p:nvPr/>
          </p:nvSpPr>
          <p:spPr bwMode="auto">
            <a:xfrm>
              <a:off x="264" y="1574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09" name="Line 43"/>
            <p:cNvSpPr>
              <a:spLocks noChangeShapeType="1"/>
            </p:cNvSpPr>
            <p:nvPr/>
          </p:nvSpPr>
          <p:spPr bwMode="auto">
            <a:xfrm>
              <a:off x="264" y="129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10" name="Line 44"/>
            <p:cNvSpPr>
              <a:spLocks noChangeShapeType="1"/>
            </p:cNvSpPr>
            <p:nvPr/>
          </p:nvSpPr>
          <p:spPr bwMode="auto">
            <a:xfrm>
              <a:off x="264" y="1296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11" name="Line 45"/>
            <p:cNvSpPr>
              <a:spLocks noChangeShapeType="1"/>
            </p:cNvSpPr>
            <p:nvPr/>
          </p:nvSpPr>
          <p:spPr bwMode="auto">
            <a:xfrm>
              <a:off x="264" y="1008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12" name="Line 46"/>
            <p:cNvSpPr>
              <a:spLocks noChangeShapeType="1"/>
            </p:cNvSpPr>
            <p:nvPr/>
          </p:nvSpPr>
          <p:spPr bwMode="auto">
            <a:xfrm>
              <a:off x="264" y="1013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13" name="Line 47"/>
            <p:cNvSpPr>
              <a:spLocks noChangeShapeType="1"/>
            </p:cNvSpPr>
            <p:nvPr/>
          </p:nvSpPr>
          <p:spPr bwMode="auto">
            <a:xfrm>
              <a:off x="264" y="2411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14" name="Line 48"/>
            <p:cNvSpPr>
              <a:spLocks noChangeShapeType="1"/>
            </p:cNvSpPr>
            <p:nvPr/>
          </p:nvSpPr>
          <p:spPr bwMode="auto">
            <a:xfrm>
              <a:off x="264" y="2415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15" name="Line 49"/>
            <p:cNvSpPr>
              <a:spLocks noChangeShapeType="1"/>
            </p:cNvSpPr>
            <p:nvPr/>
          </p:nvSpPr>
          <p:spPr bwMode="auto">
            <a:xfrm>
              <a:off x="264" y="2420"/>
              <a:ext cx="3040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16" name="Line 50"/>
            <p:cNvSpPr>
              <a:spLocks noChangeShapeType="1"/>
            </p:cNvSpPr>
            <p:nvPr/>
          </p:nvSpPr>
          <p:spPr bwMode="auto">
            <a:xfrm>
              <a:off x="264" y="2424"/>
              <a:ext cx="304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17" name="Rectangle 51"/>
            <p:cNvSpPr>
              <a:spLocks noChangeArrowheads="1"/>
            </p:cNvSpPr>
            <p:nvPr/>
          </p:nvSpPr>
          <p:spPr bwMode="auto">
            <a:xfrm>
              <a:off x="3189" y="2208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8518" name="Freeform 52"/>
            <p:cNvSpPr>
              <a:spLocks/>
            </p:cNvSpPr>
            <p:nvPr/>
          </p:nvSpPr>
          <p:spPr bwMode="auto">
            <a:xfrm>
              <a:off x="3247" y="2362"/>
              <a:ext cx="50" cy="115"/>
            </a:xfrm>
            <a:custGeom>
              <a:avLst/>
              <a:gdLst>
                <a:gd name="T0" fmla="*/ 0 w 50"/>
                <a:gd name="T1" fmla="*/ 0 h 115"/>
                <a:gd name="T2" fmla="*/ 50 w 50"/>
                <a:gd name="T3" fmla="*/ 58 h 115"/>
                <a:gd name="T4" fmla="*/ 0 w 50"/>
                <a:gd name="T5" fmla="*/ 115 h 115"/>
                <a:gd name="T6" fmla="*/ 0 w 50"/>
                <a:gd name="T7" fmla="*/ 0 h 1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0"/>
                <a:gd name="T13" fmla="*/ 0 h 115"/>
                <a:gd name="T14" fmla="*/ 50 w 50"/>
                <a:gd name="T15" fmla="*/ 115 h 1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0" h="115">
                  <a:moveTo>
                    <a:pt x="0" y="0"/>
                  </a:moveTo>
                  <a:lnTo>
                    <a:pt x="50" y="58"/>
                  </a:lnTo>
                  <a:lnTo>
                    <a:pt x="0" y="1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519" name="Line 53"/>
            <p:cNvSpPr>
              <a:spLocks noChangeShapeType="1"/>
            </p:cNvSpPr>
            <p:nvPr/>
          </p:nvSpPr>
          <p:spPr bwMode="auto">
            <a:xfrm flipV="1">
              <a:off x="1774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20" name="Line 54"/>
            <p:cNvSpPr>
              <a:spLocks noChangeShapeType="1"/>
            </p:cNvSpPr>
            <p:nvPr/>
          </p:nvSpPr>
          <p:spPr bwMode="auto">
            <a:xfrm flipV="1">
              <a:off x="1778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21" name="Line 55"/>
            <p:cNvSpPr>
              <a:spLocks noChangeShapeType="1"/>
            </p:cNvSpPr>
            <p:nvPr/>
          </p:nvSpPr>
          <p:spPr bwMode="auto">
            <a:xfrm flipV="1">
              <a:off x="1782" y="729"/>
              <a:ext cx="1" cy="3376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22" name="Line 56"/>
            <p:cNvSpPr>
              <a:spLocks noChangeShapeType="1"/>
            </p:cNvSpPr>
            <p:nvPr/>
          </p:nvSpPr>
          <p:spPr bwMode="auto">
            <a:xfrm flipV="1">
              <a:off x="1786" y="729"/>
              <a:ext cx="1" cy="3376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23" name="Rectangle 57"/>
            <p:cNvSpPr>
              <a:spLocks noChangeArrowheads="1"/>
            </p:cNvSpPr>
            <p:nvPr/>
          </p:nvSpPr>
          <p:spPr bwMode="auto">
            <a:xfrm>
              <a:off x="1844" y="721"/>
              <a:ext cx="100" cy="1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8524" name="Freeform 58"/>
            <p:cNvSpPr>
              <a:spLocks/>
            </p:cNvSpPr>
            <p:nvPr/>
          </p:nvSpPr>
          <p:spPr bwMode="auto">
            <a:xfrm>
              <a:off x="1732" y="734"/>
              <a:ext cx="100" cy="57"/>
            </a:xfrm>
            <a:custGeom>
              <a:avLst/>
              <a:gdLst>
                <a:gd name="T0" fmla="*/ 0 w 100"/>
                <a:gd name="T1" fmla="*/ 57 h 57"/>
                <a:gd name="T2" fmla="*/ 50 w 100"/>
                <a:gd name="T3" fmla="*/ 0 h 57"/>
                <a:gd name="T4" fmla="*/ 100 w 100"/>
                <a:gd name="T5" fmla="*/ 57 h 57"/>
                <a:gd name="T6" fmla="*/ 0 w 100"/>
                <a:gd name="T7" fmla="*/ 57 h 5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0"/>
                <a:gd name="T13" fmla="*/ 0 h 57"/>
                <a:gd name="T14" fmla="*/ 100 w 100"/>
                <a:gd name="T15" fmla="*/ 57 h 5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0" h="57">
                  <a:moveTo>
                    <a:pt x="0" y="57"/>
                  </a:moveTo>
                  <a:lnTo>
                    <a:pt x="50" y="0"/>
                  </a:lnTo>
                  <a:lnTo>
                    <a:pt x="100" y="57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000000"/>
            </a:solidFill>
            <a:ln w="4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525" name="Rectangle 59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26" name="Line 60"/>
            <p:cNvSpPr>
              <a:spLocks noChangeShapeType="1"/>
            </p:cNvSpPr>
            <p:nvPr/>
          </p:nvSpPr>
          <p:spPr bwMode="auto">
            <a:xfrm>
              <a:off x="51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27" name="Rectangle 61"/>
            <p:cNvSpPr>
              <a:spLocks noChangeArrowheads="1"/>
            </p:cNvSpPr>
            <p:nvPr/>
          </p:nvSpPr>
          <p:spPr bwMode="auto">
            <a:xfrm>
              <a:off x="452" y="2464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8528" name="Rectangle 62"/>
            <p:cNvSpPr>
              <a:spLocks noChangeArrowheads="1"/>
            </p:cNvSpPr>
            <p:nvPr/>
          </p:nvSpPr>
          <p:spPr bwMode="auto">
            <a:xfrm>
              <a:off x="1797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8529" name="Line 63"/>
            <p:cNvSpPr>
              <a:spLocks noChangeShapeType="1"/>
            </p:cNvSpPr>
            <p:nvPr/>
          </p:nvSpPr>
          <p:spPr bwMode="auto">
            <a:xfrm>
              <a:off x="3047" y="2380"/>
              <a:ext cx="1" cy="84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30" name="Rectangle 64"/>
            <p:cNvSpPr>
              <a:spLocks noChangeArrowheads="1"/>
            </p:cNvSpPr>
            <p:nvPr/>
          </p:nvSpPr>
          <p:spPr bwMode="auto">
            <a:xfrm>
              <a:off x="3051" y="2464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8531" name="Rectangle 65"/>
            <p:cNvSpPr>
              <a:spLocks noChangeArrowheads="1"/>
            </p:cNvSpPr>
            <p:nvPr/>
          </p:nvSpPr>
          <p:spPr bwMode="auto">
            <a:xfrm>
              <a:off x="1613" y="3751"/>
              <a:ext cx="196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18532" name="Line 66"/>
            <p:cNvSpPr>
              <a:spLocks noChangeShapeType="1"/>
            </p:cNvSpPr>
            <p:nvPr/>
          </p:nvSpPr>
          <p:spPr bwMode="auto">
            <a:xfrm>
              <a:off x="1747" y="3822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33" name="Rectangle 67"/>
            <p:cNvSpPr>
              <a:spLocks noChangeArrowheads="1"/>
            </p:cNvSpPr>
            <p:nvPr/>
          </p:nvSpPr>
          <p:spPr bwMode="auto">
            <a:xfrm>
              <a:off x="1678" y="942"/>
              <a:ext cx="131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7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18534" name="Line 68"/>
            <p:cNvSpPr>
              <a:spLocks noChangeShapeType="1"/>
            </p:cNvSpPr>
            <p:nvPr/>
          </p:nvSpPr>
          <p:spPr bwMode="auto">
            <a:xfrm>
              <a:off x="1747" y="1013"/>
              <a:ext cx="73" cy="1"/>
            </a:xfrm>
            <a:prstGeom prst="line">
              <a:avLst/>
            </a:prstGeom>
            <a:noFill/>
            <a:ln w="4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535" name="Rectangle 76"/>
            <p:cNvSpPr>
              <a:spLocks noChangeArrowheads="1"/>
            </p:cNvSpPr>
            <p:nvPr/>
          </p:nvSpPr>
          <p:spPr bwMode="auto">
            <a:xfrm>
              <a:off x="260" y="729"/>
              <a:ext cx="3044" cy="3381"/>
            </a:xfrm>
            <a:prstGeom prst="rect">
              <a:avLst/>
            </a:prstGeom>
            <a:noFill/>
            <a:ln w="8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3987800" y="1150938"/>
            <a:ext cx="1250950" cy="2654300"/>
            <a:chOff x="3987800" y="1150938"/>
            <a:chExt cx="1250950" cy="2654300"/>
          </a:xfrm>
        </p:grpSpPr>
        <p:sp>
          <p:nvSpPr>
            <p:cNvPr id="18469" name="Freeform 72"/>
            <p:cNvSpPr>
              <a:spLocks/>
            </p:cNvSpPr>
            <p:nvPr/>
          </p:nvSpPr>
          <p:spPr bwMode="auto">
            <a:xfrm>
              <a:off x="3987800" y="1150938"/>
              <a:ext cx="1588" cy="238125"/>
            </a:xfrm>
            <a:custGeom>
              <a:avLst/>
              <a:gdLst>
                <a:gd name="T0" fmla="*/ 0 w 1588"/>
                <a:gd name="T1" fmla="*/ 2147483647 h 34"/>
                <a:gd name="T2" fmla="*/ 0 w 1588"/>
                <a:gd name="T3" fmla="*/ 2147483647 h 34"/>
                <a:gd name="T4" fmla="*/ 0 w 1588"/>
                <a:gd name="T5" fmla="*/ 2147483647 h 34"/>
                <a:gd name="T6" fmla="*/ 0 w 1588"/>
                <a:gd name="T7" fmla="*/ 0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88"/>
                <a:gd name="T13" fmla="*/ 0 h 34"/>
                <a:gd name="T14" fmla="*/ 1588 w 1588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88" h="34">
                  <a:moveTo>
                    <a:pt x="0" y="34"/>
                  </a:moveTo>
                  <a:lnTo>
                    <a:pt x="0" y="23"/>
                  </a:lnTo>
                  <a:lnTo>
                    <a:pt x="0" y="12"/>
                  </a:lnTo>
                  <a:lnTo>
                    <a:pt x="0" y="0"/>
                  </a:lnTo>
                </a:path>
              </a:pathLst>
            </a:custGeom>
            <a:noFill/>
            <a:ln w="349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70" name="Freeform 73"/>
            <p:cNvSpPr>
              <a:spLocks/>
            </p:cNvSpPr>
            <p:nvPr/>
          </p:nvSpPr>
          <p:spPr bwMode="auto">
            <a:xfrm>
              <a:off x="3987800" y="1389063"/>
              <a:ext cx="1250950" cy="2416175"/>
            </a:xfrm>
            <a:custGeom>
              <a:avLst/>
              <a:gdLst>
                <a:gd name="T0" fmla="*/ 2147483647 w 205"/>
                <a:gd name="T1" fmla="*/ 2147483647 h 344"/>
                <a:gd name="T2" fmla="*/ 2147483647 w 205"/>
                <a:gd name="T3" fmla="*/ 2147483647 h 344"/>
                <a:gd name="T4" fmla="*/ 2147483647 w 205"/>
                <a:gd name="T5" fmla="*/ 2147483647 h 344"/>
                <a:gd name="T6" fmla="*/ 2147483647 w 205"/>
                <a:gd name="T7" fmla="*/ 2147483647 h 344"/>
                <a:gd name="T8" fmla="*/ 2147483647 w 205"/>
                <a:gd name="T9" fmla="*/ 2147483647 h 344"/>
                <a:gd name="T10" fmla="*/ 2147483647 w 205"/>
                <a:gd name="T11" fmla="*/ 2147483647 h 344"/>
                <a:gd name="T12" fmla="*/ 2147483647 w 205"/>
                <a:gd name="T13" fmla="*/ 2147483647 h 344"/>
                <a:gd name="T14" fmla="*/ 2147483647 w 205"/>
                <a:gd name="T15" fmla="*/ 2147483647 h 344"/>
                <a:gd name="T16" fmla="*/ 2147483647 w 205"/>
                <a:gd name="T17" fmla="*/ 2147483647 h 344"/>
                <a:gd name="T18" fmla="*/ 2147483647 w 205"/>
                <a:gd name="T19" fmla="*/ 2147483647 h 344"/>
                <a:gd name="T20" fmla="*/ 2147483647 w 205"/>
                <a:gd name="T21" fmla="*/ 2147483647 h 344"/>
                <a:gd name="T22" fmla="*/ 2147483647 w 205"/>
                <a:gd name="T23" fmla="*/ 2147483647 h 344"/>
                <a:gd name="T24" fmla="*/ 2147483647 w 205"/>
                <a:gd name="T25" fmla="*/ 2147483647 h 344"/>
                <a:gd name="T26" fmla="*/ 2147483647 w 205"/>
                <a:gd name="T27" fmla="*/ 2147483647 h 344"/>
                <a:gd name="T28" fmla="*/ 2147483647 w 205"/>
                <a:gd name="T29" fmla="*/ 2147483647 h 344"/>
                <a:gd name="T30" fmla="*/ 2147483647 w 205"/>
                <a:gd name="T31" fmla="*/ 2147483647 h 344"/>
                <a:gd name="T32" fmla="*/ 2147483647 w 205"/>
                <a:gd name="T33" fmla="*/ 2147483647 h 344"/>
                <a:gd name="T34" fmla="*/ 2147483647 w 205"/>
                <a:gd name="T35" fmla="*/ 2147483647 h 344"/>
                <a:gd name="T36" fmla="*/ 2147483647 w 205"/>
                <a:gd name="T37" fmla="*/ 2147483647 h 344"/>
                <a:gd name="T38" fmla="*/ 2147483647 w 205"/>
                <a:gd name="T39" fmla="*/ 2147483647 h 344"/>
                <a:gd name="T40" fmla="*/ 2147483647 w 205"/>
                <a:gd name="T41" fmla="*/ 2147483647 h 344"/>
                <a:gd name="T42" fmla="*/ 2147483647 w 205"/>
                <a:gd name="T43" fmla="*/ 2147483647 h 344"/>
                <a:gd name="T44" fmla="*/ 2147483647 w 205"/>
                <a:gd name="T45" fmla="*/ 2147483647 h 344"/>
                <a:gd name="T46" fmla="*/ 2147483647 w 205"/>
                <a:gd name="T47" fmla="*/ 2147483647 h 344"/>
                <a:gd name="T48" fmla="*/ 2147483647 w 205"/>
                <a:gd name="T49" fmla="*/ 2147483647 h 344"/>
                <a:gd name="T50" fmla="*/ 2147483647 w 205"/>
                <a:gd name="T51" fmla="*/ 2147483647 h 344"/>
                <a:gd name="T52" fmla="*/ 2147483647 w 205"/>
                <a:gd name="T53" fmla="*/ 2147483647 h 344"/>
                <a:gd name="T54" fmla="*/ 2147483647 w 205"/>
                <a:gd name="T55" fmla="*/ 2147483647 h 344"/>
                <a:gd name="T56" fmla="*/ 2147483647 w 205"/>
                <a:gd name="T57" fmla="*/ 2147483647 h 344"/>
                <a:gd name="T58" fmla="*/ 2147483647 w 205"/>
                <a:gd name="T59" fmla="*/ 2147483647 h 344"/>
                <a:gd name="T60" fmla="*/ 2147483647 w 205"/>
                <a:gd name="T61" fmla="*/ 2147483647 h 344"/>
                <a:gd name="T62" fmla="*/ 2147483647 w 205"/>
                <a:gd name="T63" fmla="*/ 2147483647 h 344"/>
                <a:gd name="T64" fmla="*/ 2147483647 w 205"/>
                <a:gd name="T65" fmla="*/ 2147483647 h 344"/>
                <a:gd name="T66" fmla="*/ 2147483647 w 205"/>
                <a:gd name="T67" fmla="*/ 2147483647 h 344"/>
                <a:gd name="T68" fmla="*/ 2147483647 w 205"/>
                <a:gd name="T69" fmla="*/ 2147483647 h 344"/>
                <a:gd name="T70" fmla="*/ 2147483647 w 205"/>
                <a:gd name="T71" fmla="*/ 2147483647 h 344"/>
                <a:gd name="T72" fmla="*/ 2147483647 w 205"/>
                <a:gd name="T73" fmla="*/ 2147483647 h 344"/>
                <a:gd name="T74" fmla="*/ 2147483647 w 205"/>
                <a:gd name="T75" fmla="*/ 2147483647 h 344"/>
                <a:gd name="T76" fmla="*/ 2147483647 w 205"/>
                <a:gd name="T77" fmla="*/ 2147483647 h 344"/>
                <a:gd name="T78" fmla="*/ 2147483647 w 205"/>
                <a:gd name="T79" fmla="*/ 2147483647 h 344"/>
                <a:gd name="T80" fmla="*/ 2147483647 w 205"/>
                <a:gd name="T81" fmla="*/ 2147483647 h 344"/>
                <a:gd name="T82" fmla="*/ 2147483647 w 205"/>
                <a:gd name="T83" fmla="*/ 2147483647 h 344"/>
                <a:gd name="T84" fmla="*/ 2147483647 w 205"/>
                <a:gd name="T85" fmla="*/ 2147483647 h 344"/>
                <a:gd name="T86" fmla="*/ 2147483647 w 205"/>
                <a:gd name="T87" fmla="*/ 2147483647 h 344"/>
                <a:gd name="T88" fmla="*/ 2147483647 w 205"/>
                <a:gd name="T89" fmla="*/ 2147483647 h 344"/>
                <a:gd name="T90" fmla="*/ 2147483647 w 205"/>
                <a:gd name="T91" fmla="*/ 2147483647 h 344"/>
                <a:gd name="T92" fmla="*/ 2147483647 w 205"/>
                <a:gd name="T93" fmla="*/ 2147483647 h 344"/>
                <a:gd name="T94" fmla="*/ 2147483647 w 205"/>
                <a:gd name="T95" fmla="*/ 2147483647 h 344"/>
                <a:gd name="T96" fmla="*/ 2147483647 w 205"/>
                <a:gd name="T97" fmla="*/ 2147483647 h 344"/>
                <a:gd name="T98" fmla="*/ 2147483647 w 205"/>
                <a:gd name="T99" fmla="*/ 2147483647 h 344"/>
                <a:gd name="T100" fmla="*/ 2147483647 w 205"/>
                <a:gd name="T101" fmla="*/ 2147483647 h 344"/>
                <a:gd name="T102" fmla="*/ 2147483647 w 205"/>
                <a:gd name="T103" fmla="*/ 2147483647 h 344"/>
                <a:gd name="T104" fmla="*/ 2147483647 w 205"/>
                <a:gd name="T105" fmla="*/ 2147483647 h 344"/>
                <a:gd name="T106" fmla="*/ 2147483647 w 205"/>
                <a:gd name="T107" fmla="*/ 2147483647 h 344"/>
                <a:gd name="T108" fmla="*/ 2147483647 w 205"/>
                <a:gd name="T109" fmla="*/ 2147483647 h 344"/>
                <a:gd name="T110" fmla="*/ 2147483647 w 205"/>
                <a:gd name="T111" fmla="*/ 2147483647 h 344"/>
                <a:gd name="T112" fmla="*/ 2147483647 w 205"/>
                <a:gd name="T113" fmla="*/ 2147483647 h 344"/>
                <a:gd name="T114" fmla="*/ 2147483647 w 205"/>
                <a:gd name="T115" fmla="*/ 2147483647 h 34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05"/>
                <a:gd name="T175" fmla="*/ 0 h 344"/>
                <a:gd name="T176" fmla="*/ 205 w 205"/>
                <a:gd name="T177" fmla="*/ 344 h 344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05" h="344">
                  <a:moveTo>
                    <a:pt x="0" y="0"/>
                  </a:moveTo>
                  <a:lnTo>
                    <a:pt x="1" y="11"/>
                  </a:lnTo>
                  <a:lnTo>
                    <a:pt x="1" y="20"/>
                  </a:lnTo>
                  <a:lnTo>
                    <a:pt x="1" y="29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1" y="54"/>
                  </a:lnTo>
                  <a:lnTo>
                    <a:pt x="1" y="61"/>
                  </a:lnTo>
                  <a:lnTo>
                    <a:pt x="1" y="68"/>
                  </a:lnTo>
                  <a:lnTo>
                    <a:pt x="2" y="75"/>
                  </a:lnTo>
                  <a:lnTo>
                    <a:pt x="2" y="81"/>
                  </a:lnTo>
                  <a:lnTo>
                    <a:pt x="2" y="87"/>
                  </a:lnTo>
                  <a:lnTo>
                    <a:pt x="2" y="93"/>
                  </a:lnTo>
                  <a:lnTo>
                    <a:pt x="2" y="99"/>
                  </a:lnTo>
                  <a:lnTo>
                    <a:pt x="2" y="104"/>
                  </a:lnTo>
                  <a:lnTo>
                    <a:pt x="2" y="109"/>
                  </a:lnTo>
                  <a:lnTo>
                    <a:pt x="2" y="114"/>
                  </a:lnTo>
                  <a:lnTo>
                    <a:pt x="3" y="119"/>
                  </a:lnTo>
                  <a:lnTo>
                    <a:pt x="3" y="123"/>
                  </a:lnTo>
                  <a:lnTo>
                    <a:pt x="3" y="128"/>
                  </a:lnTo>
                  <a:lnTo>
                    <a:pt x="3" y="132"/>
                  </a:lnTo>
                  <a:lnTo>
                    <a:pt x="3" y="136"/>
                  </a:lnTo>
                  <a:lnTo>
                    <a:pt x="3" y="140"/>
                  </a:lnTo>
                  <a:lnTo>
                    <a:pt x="3" y="144"/>
                  </a:lnTo>
                  <a:lnTo>
                    <a:pt x="3" y="147"/>
                  </a:lnTo>
                  <a:lnTo>
                    <a:pt x="4" y="151"/>
                  </a:lnTo>
                  <a:lnTo>
                    <a:pt x="4" y="154"/>
                  </a:lnTo>
                  <a:lnTo>
                    <a:pt x="4" y="158"/>
                  </a:lnTo>
                  <a:lnTo>
                    <a:pt x="4" y="161"/>
                  </a:lnTo>
                  <a:lnTo>
                    <a:pt x="4" y="164"/>
                  </a:lnTo>
                  <a:lnTo>
                    <a:pt x="4" y="167"/>
                  </a:lnTo>
                  <a:lnTo>
                    <a:pt x="4" y="170"/>
                  </a:lnTo>
                  <a:lnTo>
                    <a:pt x="4" y="172"/>
                  </a:lnTo>
                  <a:lnTo>
                    <a:pt x="5" y="175"/>
                  </a:lnTo>
                  <a:lnTo>
                    <a:pt x="5" y="178"/>
                  </a:lnTo>
                  <a:lnTo>
                    <a:pt x="5" y="180"/>
                  </a:lnTo>
                  <a:lnTo>
                    <a:pt x="5" y="183"/>
                  </a:lnTo>
                  <a:lnTo>
                    <a:pt x="5" y="185"/>
                  </a:lnTo>
                  <a:lnTo>
                    <a:pt x="5" y="188"/>
                  </a:lnTo>
                  <a:lnTo>
                    <a:pt x="5" y="190"/>
                  </a:lnTo>
                  <a:lnTo>
                    <a:pt x="5" y="192"/>
                  </a:lnTo>
                  <a:lnTo>
                    <a:pt x="6" y="194"/>
                  </a:lnTo>
                  <a:lnTo>
                    <a:pt x="6" y="196"/>
                  </a:lnTo>
                  <a:lnTo>
                    <a:pt x="6" y="198"/>
                  </a:lnTo>
                  <a:lnTo>
                    <a:pt x="6" y="201"/>
                  </a:lnTo>
                  <a:lnTo>
                    <a:pt x="6" y="204"/>
                  </a:lnTo>
                  <a:lnTo>
                    <a:pt x="6" y="207"/>
                  </a:lnTo>
                  <a:lnTo>
                    <a:pt x="7" y="210"/>
                  </a:lnTo>
                  <a:lnTo>
                    <a:pt x="7" y="212"/>
                  </a:lnTo>
                  <a:lnTo>
                    <a:pt x="7" y="215"/>
                  </a:lnTo>
                  <a:lnTo>
                    <a:pt x="7" y="217"/>
                  </a:lnTo>
                  <a:lnTo>
                    <a:pt x="7" y="219"/>
                  </a:lnTo>
                  <a:lnTo>
                    <a:pt x="7" y="222"/>
                  </a:lnTo>
                  <a:lnTo>
                    <a:pt x="8" y="224"/>
                  </a:lnTo>
                  <a:lnTo>
                    <a:pt x="8" y="226"/>
                  </a:lnTo>
                  <a:lnTo>
                    <a:pt x="8" y="228"/>
                  </a:lnTo>
                  <a:lnTo>
                    <a:pt x="8" y="231"/>
                  </a:lnTo>
                  <a:lnTo>
                    <a:pt x="9" y="233"/>
                  </a:lnTo>
                  <a:lnTo>
                    <a:pt x="9" y="236"/>
                  </a:lnTo>
                  <a:lnTo>
                    <a:pt x="9" y="239"/>
                  </a:lnTo>
                  <a:lnTo>
                    <a:pt x="9" y="241"/>
                  </a:lnTo>
                  <a:lnTo>
                    <a:pt x="10" y="243"/>
                  </a:lnTo>
                  <a:lnTo>
                    <a:pt x="10" y="246"/>
                  </a:lnTo>
                  <a:lnTo>
                    <a:pt x="10" y="248"/>
                  </a:lnTo>
                  <a:lnTo>
                    <a:pt x="11" y="250"/>
                  </a:lnTo>
                  <a:lnTo>
                    <a:pt x="11" y="253"/>
                  </a:lnTo>
                  <a:lnTo>
                    <a:pt x="11" y="256"/>
                  </a:lnTo>
                  <a:lnTo>
                    <a:pt x="12" y="258"/>
                  </a:lnTo>
                  <a:lnTo>
                    <a:pt x="12" y="261"/>
                  </a:lnTo>
                  <a:lnTo>
                    <a:pt x="13" y="263"/>
                  </a:lnTo>
                  <a:lnTo>
                    <a:pt x="13" y="265"/>
                  </a:lnTo>
                  <a:lnTo>
                    <a:pt x="14" y="267"/>
                  </a:lnTo>
                  <a:lnTo>
                    <a:pt x="14" y="269"/>
                  </a:lnTo>
                  <a:lnTo>
                    <a:pt x="15" y="272"/>
                  </a:lnTo>
                  <a:lnTo>
                    <a:pt x="15" y="275"/>
                  </a:lnTo>
                  <a:lnTo>
                    <a:pt x="16" y="277"/>
                  </a:lnTo>
                  <a:lnTo>
                    <a:pt x="16" y="280"/>
                  </a:lnTo>
                  <a:lnTo>
                    <a:pt x="17" y="282"/>
                  </a:lnTo>
                  <a:lnTo>
                    <a:pt x="18" y="284"/>
                  </a:lnTo>
                  <a:lnTo>
                    <a:pt x="18" y="286"/>
                  </a:lnTo>
                  <a:lnTo>
                    <a:pt x="19" y="289"/>
                  </a:lnTo>
                  <a:lnTo>
                    <a:pt x="20" y="291"/>
                  </a:lnTo>
                  <a:lnTo>
                    <a:pt x="21" y="294"/>
                  </a:lnTo>
                  <a:lnTo>
                    <a:pt x="22" y="296"/>
                  </a:lnTo>
                  <a:lnTo>
                    <a:pt x="23" y="298"/>
                  </a:lnTo>
                  <a:lnTo>
                    <a:pt x="24" y="300"/>
                  </a:lnTo>
                  <a:lnTo>
                    <a:pt x="25" y="302"/>
                  </a:lnTo>
                  <a:lnTo>
                    <a:pt x="27" y="305"/>
                  </a:lnTo>
                  <a:lnTo>
                    <a:pt x="28" y="307"/>
                  </a:lnTo>
                  <a:lnTo>
                    <a:pt x="30" y="309"/>
                  </a:lnTo>
                  <a:lnTo>
                    <a:pt x="31" y="310"/>
                  </a:lnTo>
                  <a:lnTo>
                    <a:pt x="33" y="312"/>
                  </a:lnTo>
                  <a:lnTo>
                    <a:pt x="34" y="314"/>
                  </a:lnTo>
                  <a:lnTo>
                    <a:pt x="35" y="315"/>
                  </a:lnTo>
                  <a:lnTo>
                    <a:pt x="38" y="317"/>
                  </a:lnTo>
                  <a:lnTo>
                    <a:pt x="40" y="319"/>
                  </a:lnTo>
                  <a:lnTo>
                    <a:pt x="42" y="320"/>
                  </a:lnTo>
                  <a:lnTo>
                    <a:pt x="44" y="322"/>
                  </a:lnTo>
                  <a:lnTo>
                    <a:pt x="46" y="323"/>
                  </a:lnTo>
                  <a:lnTo>
                    <a:pt x="48" y="324"/>
                  </a:lnTo>
                  <a:lnTo>
                    <a:pt x="50" y="325"/>
                  </a:lnTo>
                  <a:lnTo>
                    <a:pt x="53" y="326"/>
                  </a:lnTo>
                  <a:lnTo>
                    <a:pt x="55" y="327"/>
                  </a:lnTo>
                  <a:lnTo>
                    <a:pt x="57" y="328"/>
                  </a:lnTo>
                  <a:lnTo>
                    <a:pt x="59" y="329"/>
                  </a:lnTo>
                  <a:lnTo>
                    <a:pt x="61" y="330"/>
                  </a:lnTo>
                  <a:lnTo>
                    <a:pt x="63" y="330"/>
                  </a:lnTo>
                  <a:lnTo>
                    <a:pt x="65" y="331"/>
                  </a:lnTo>
                  <a:lnTo>
                    <a:pt x="67" y="332"/>
                  </a:lnTo>
                  <a:lnTo>
                    <a:pt x="70" y="332"/>
                  </a:lnTo>
                  <a:lnTo>
                    <a:pt x="72" y="333"/>
                  </a:lnTo>
                  <a:lnTo>
                    <a:pt x="74" y="333"/>
                  </a:lnTo>
                  <a:lnTo>
                    <a:pt x="76" y="334"/>
                  </a:lnTo>
                  <a:lnTo>
                    <a:pt x="78" y="334"/>
                  </a:lnTo>
                  <a:lnTo>
                    <a:pt x="80" y="335"/>
                  </a:lnTo>
                  <a:lnTo>
                    <a:pt x="82" y="335"/>
                  </a:lnTo>
                  <a:lnTo>
                    <a:pt x="85" y="335"/>
                  </a:lnTo>
                  <a:lnTo>
                    <a:pt x="87" y="336"/>
                  </a:lnTo>
                  <a:lnTo>
                    <a:pt x="89" y="336"/>
                  </a:lnTo>
                  <a:lnTo>
                    <a:pt x="91" y="337"/>
                  </a:lnTo>
                  <a:lnTo>
                    <a:pt x="93" y="337"/>
                  </a:lnTo>
                  <a:lnTo>
                    <a:pt x="95" y="337"/>
                  </a:lnTo>
                  <a:lnTo>
                    <a:pt x="97" y="338"/>
                  </a:lnTo>
                  <a:lnTo>
                    <a:pt x="100" y="338"/>
                  </a:lnTo>
                  <a:lnTo>
                    <a:pt x="102" y="338"/>
                  </a:lnTo>
                  <a:lnTo>
                    <a:pt x="104" y="338"/>
                  </a:lnTo>
                  <a:lnTo>
                    <a:pt x="106" y="339"/>
                  </a:lnTo>
                  <a:lnTo>
                    <a:pt x="108" y="339"/>
                  </a:lnTo>
                  <a:lnTo>
                    <a:pt x="110" y="339"/>
                  </a:lnTo>
                  <a:lnTo>
                    <a:pt x="112" y="339"/>
                  </a:lnTo>
                  <a:lnTo>
                    <a:pt x="114" y="340"/>
                  </a:lnTo>
                  <a:lnTo>
                    <a:pt x="117" y="340"/>
                  </a:lnTo>
                  <a:lnTo>
                    <a:pt x="119" y="340"/>
                  </a:lnTo>
                  <a:lnTo>
                    <a:pt x="121" y="340"/>
                  </a:lnTo>
                  <a:lnTo>
                    <a:pt x="123" y="340"/>
                  </a:lnTo>
                  <a:lnTo>
                    <a:pt x="125" y="340"/>
                  </a:lnTo>
                  <a:lnTo>
                    <a:pt x="127" y="341"/>
                  </a:lnTo>
                  <a:lnTo>
                    <a:pt x="129" y="341"/>
                  </a:lnTo>
                  <a:lnTo>
                    <a:pt x="132" y="341"/>
                  </a:lnTo>
                  <a:lnTo>
                    <a:pt x="134" y="341"/>
                  </a:lnTo>
                  <a:lnTo>
                    <a:pt x="136" y="341"/>
                  </a:lnTo>
                  <a:lnTo>
                    <a:pt x="138" y="341"/>
                  </a:lnTo>
                  <a:lnTo>
                    <a:pt x="140" y="342"/>
                  </a:lnTo>
                  <a:lnTo>
                    <a:pt x="142" y="342"/>
                  </a:lnTo>
                  <a:lnTo>
                    <a:pt x="144" y="342"/>
                  </a:lnTo>
                  <a:lnTo>
                    <a:pt x="147" y="342"/>
                  </a:lnTo>
                  <a:lnTo>
                    <a:pt x="149" y="342"/>
                  </a:lnTo>
                  <a:lnTo>
                    <a:pt x="151" y="342"/>
                  </a:lnTo>
                  <a:lnTo>
                    <a:pt x="153" y="342"/>
                  </a:lnTo>
                  <a:lnTo>
                    <a:pt x="155" y="342"/>
                  </a:lnTo>
                  <a:lnTo>
                    <a:pt x="157" y="343"/>
                  </a:lnTo>
                  <a:lnTo>
                    <a:pt x="159" y="343"/>
                  </a:lnTo>
                  <a:lnTo>
                    <a:pt x="161" y="343"/>
                  </a:lnTo>
                  <a:lnTo>
                    <a:pt x="164" y="343"/>
                  </a:lnTo>
                  <a:lnTo>
                    <a:pt x="166" y="343"/>
                  </a:lnTo>
                  <a:lnTo>
                    <a:pt x="168" y="343"/>
                  </a:lnTo>
                  <a:lnTo>
                    <a:pt x="170" y="343"/>
                  </a:lnTo>
                  <a:lnTo>
                    <a:pt x="172" y="343"/>
                  </a:lnTo>
                  <a:lnTo>
                    <a:pt x="174" y="343"/>
                  </a:lnTo>
                  <a:lnTo>
                    <a:pt x="176" y="343"/>
                  </a:lnTo>
                  <a:lnTo>
                    <a:pt x="179" y="344"/>
                  </a:lnTo>
                  <a:lnTo>
                    <a:pt x="181" y="344"/>
                  </a:lnTo>
                  <a:lnTo>
                    <a:pt x="183" y="344"/>
                  </a:lnTo>
                  <a:lnTo>
                    <a:pt x="185" y="344"/>
                  </a:lnTo>
                  <a:lnTo>
                    <a:pt x="187" y="344"/>
                  </a:lnTo>
                  <a:lnTo>
                    <a:pt x="189" y="344"/>
                  </a:lnTo>
                  <a:lnTo>
                    <a:pt x="191" y="344"/>
                  </a:lnTo>
                  <a:lnTo>
                    <a:pt x="193" y="344"/>
                  </a:lnTo>
                  <a:lnTo>
                    <a:pt x="196" y="344"/>
                  </a:lnTo>
                  <a:lnTo>
                    <a:pt x="198" y="344"/>
                  </a:lnTo>
                  <a:lnTo>
                    <a:pt x="200" y="344"/>
                  </a:lnTo>
                  <a:lnTo>
                    <a:pt x="202" y="344"/>
                  </a:lnTo>
                  <a:lnTo>
                    <a:pt x="204" y="344"/>
                  </a:lnTo>
                  <a:lnTo>
                    <a:pt x="205" y="344"/>
                  </a:lnTo>
                </a:path>
              </a:pathLst>
            </a:custGeom>
            <a:noFill/>
            <a:ln w="349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84" name="Freeform 69"/>
          <p:cNvSpPr>
            <a:spLocks/>
          </p:cNvSpPr>
          <p:nvPr/>
        </p:nvSpPr>
        <p:spPr bwMode="auto">
          <a:xfrm>
            <a:off x="419100" y="1130300"/>
            <a:ext cx="1250950" cy="2674938"/>
          </a:xfrm>
          <a:custGeom>
            <a:avLst/>
            <a:gdLst>
              <a:gd name="T0" fmla="*/ 2147483647 w 205"/>
              <a:gd name="T1" fmla="*/ 2147483647 h 381"/>
              <a:gd name="T2" fmla="*/ 2147483647 w 205"/>
              <a:gd name="T3" fmla="*/ 2147483647 h 381"/>
              <a:gd name="T4" fmla="*/ 2147483647 w 205"/>
              <a:gd name="T5" fmla="*/ 2147483647 h 381"/>
              <a:gd name="T6" fmla="*/ 2147483647 w 205"/>
              <a:gd name="T7" fmla="*/ 2147483647 h 381"/>
              <a:gd name="T8" fmla="*/ 2147483647 w 205"/>
              <a:gd name="T9" fmla="*/ 2147483647 h 381"/>
              <a:gd name="T10" fmla="*/ 2147483647 w 205"/>
              <a:gd name="T11" fmla="*/ 2147483647 h 381"/>
              <a:gd name="T12" fmla="*/ 2147483647 w 205"/>
              <a:gd name="T13" fmla="*/ 2147483647 h 381"/>
              <a:gd name="T14" fmla="*/ 2147483647 w 205"/>
              <a:gd name="T15" fmla="*/ 2147483647 h 381"/>
              <a:gd name="T16" fmla="*/ 2147483647 w 205"/>
              <a:gd name="T17" fmla="*/ 2147483647 h 381"/>
              <a:gd name="T18" fmla="*/ 2147483647 w 205"/>
              <a:gd name="T19" fmla="*/ 2147483647 h 381"/>
              <a:gd name="T20" fmla="*/ 2147483647 w 205"/>
              <a:gd name="T21" fmla="*/ 2147483647 h 381"/>
              <a:gd name="T22" fmla="*/ 2147483647 w 205"/>
              <a:gd name="T23" fmla="*/ 2147483647 h 381"/>
              <a:gd name="T24" fmla="*/ 2147483647 w 205"/>
              <a:gd name="T25" fmla="*/ 2147483647 h 381"/>
              <a:gd name="T26" fmla="*/ 2147483647 w 205"/>
              <a:gd name="T27" fmla="*/ 2147483647 h 381"/>
              <a:gd name="T28" fmla="*/ 2147483647 w 205"/>
              <a:gd name="T29" fmla="*/ 2147483647 h 381"/>
              <a:gd name="T30" fmla="*/ 2147483647 w 205"/>
              <a:gd name="T31" fmla="*/ 2147483647 h 381"/>
              <a:gd name="T32" fmla="*/ 2147483647 w 205"/>
              <a:gd name="T33" fmla="*/ 2147483647 h 381"/>
              <a:gd name="T34" fmla="*/ 2147483647 w 205"/>
              <a:gd name="T35" fmla="*/ 2147483647 h 381"/>
              <a:gd name="T36" fmla="*/ 2147483647 w 205"/>
              <a:gd name="T37" fmla="*/ 2147483647 h 381"/>
              <a:gd name="T38" fmla="*/ 2147483647 w 205"/>
              <a:gd name="T39" fmla="*/ 2147483647 h 381"/>
              <a:gd name="T40" fmla="*/ 2147483647 w 205"/>
              <a:gd name="T41" fmla="*/ 2147483647 h 381"/>
              <a:gd name="T42" fmla="*/ 2147483647 w 205"/>
              <a:gd name="T43" fmla="*/ 2147483647 h 381"/>
              <a:gd name="T44" fmla="*/ 2147483647 w 205"/>
              <a:gd name="T45" fmla="*/ 2147483647 h 381"/>
              <a:gd name="T46" fmla="*/ 2147483647 w 205"/>
              <a:gd name="T47" fmla="*/ 2147483647 h 381"/>
              <a:gd name="T48" fmla="*/ 2147483647 w 205"/>
              <a:gd name="T49" fmla="*/ 2147483647 h 381"/>
              <a:gd name="T50" fmla="*/ 2147483647 w 205"/>
              <a:gd name="T51" fmla="*/ 2147483647 h 381"/>
              <a:gd name="T52" fmla="*/ 2147483647 w 205"/>
              <a:gd name="T53" fmla="*/ 2147483647 h 381"/>
              <a:gd name="T54" fmla="*/ 2147483647 w 205"/>
              <a:gd name="T55" fmla="*/ 2147483647 h 381"/>
              <a:gd name="T56" fmla="*/ 2147483647 w 205"/>
              <a:gd name="T57" fmla="*/ 2147483647 h 381"/>
              <a:gd name="T58" fmla="*/ 2147483647 w 205"/>
              <a:gd name="T59" fmla="*/ 2147483647 h 381"/>
              <a:gd name="T60" fmla="*/ 2147483647 w 205"/>
              <a:gd name="T61" fmla="*/ 2147483647 h 381"/>
              <a:gd name="T62" fmla="*/ 2147483647 w 205"/>
              <a:gd name="T63" fmla="*/ 2147483647 h 381"/>
              <a:gd name="T64" fmla="*/ 2147483647 w 205"/>
              <a:gd name="T65" fmla="*/ 2147483647 h 381"/>
              <a:gd name="T66" fmla="*/ 2147483647 w 205"/>
              <a:gd name="T67" fmla="*/ 2147483647 h 381"/>
              <a:gd name="T68" fmla="*/ 2147483647 w 205"/>
              <a:gd name="T69" fmla="*/ 2147483647 h 381"/>
              <a:gd name="T70" fmla="*/ 2147483647 w 205"/>
              <a:gd name="T71" fmla="*/ 2147483647 h 381"/>
              <a:gd name="T72" fmla="*/ 2147483647 w 205"/>
              <a:gd name="T73" fmla="*/ 2147483647 h 381"/>
              <a:gd name="T74" fmla="*/ 2147483647 w 205"/>
              <a:gd name="T75" fmla="*/ 2147483647 h 381"/>
              <a:gd name="T76" fmla="*/ 2147483647 w 205"/>
              <a:gd name="T77" fmla="*/ 2147483647 h 381"/>
              <a:gd name="T78" fmla="*/ 2147483647 w 205"/>
              <a:gd name="T79" fmla="*/ 2147483647 h 381"/>
              <a:gd name="T80" fmla="*/ 2147483647 w 205"/>
              <a:gd name="T81" fmla="*/ 2147483647 h 381"/>
              <a:gd name="T82" fmla="*/ 2147483647 w 205"/>
              <a:gd name="T83" fmla="*/ 2147483647 h 381"/>
              <a:gd name="T84" fmla="*/ 2147483647 w 205"/>
              <a:gd name="T85" fmla="*/ 2147483647 h 381"/>
              <a:gd name="T86" fmla="*/ 2147483647 w 205"/>
              <a:gd name="T87" fmla="*/ 2147483647 h 381"/>
              <a:gd name="T88" fmla="*/ 2147483647 w 205"/>
              <a:gd name="T89" fmla="*/ 2147483647 h 381"/>
              <a:gd name="T90" fmla="*/ 2147483647 w 205"/>
              <a:gd name="T91" fmla="*/ 2147483647 h 381"/>
              <a:gd name="T92" fmla="*/ 2147483647 w 205"/>
              <a:gd name="T93" fmla="*/ 2147483647 h 381"/>
              <a:gd name="T94" fmla="*/ 2147483647 w 205"/>
              <a:gd name="T95" fmla="*/ 2147483647 h 381"/>
              <a:gd name="T96" fmla="*/ 2147483647 w 205"/>
              <a:gd name="T97" fmla="*/ 2147483647 h 381"/>
              <a:gd name="T98" fmla="*/ 2147483647 w 205"/>
              <a:gd name="T99" fmla="*/ 2147483647 h 381"/>
              <a:gd name="T100" fmla="*/ 2147483647 w 205"/>
              <a:gd name="T101" fmla="*/ 2147483647 h 381"/>
              <a:gd name="T102" fmla="*/ 2147483647 w 205"/>
              <a:gd name="T103" fmla="*/ 2147483647 h 381"/>
              <a:gd name="T104" fmla="*/ 2147483647 w 205"/>
              <a:gd name="T105" fmla="*/ 2147483647 h 381"/>
              <a:gd name="T106" fmla="*/ 2147483647 w 205"/>
              <a:gd name="T107" fmla="*/ 2147483647 h 381"/>
              <a:gd name="T108" fmla="*/ 2147483647 w 205"/>
              <a:gd name="T109" fmla="*/ 2147483647 h 381"/>
              <a:gd name="T110" fmla="*/ 2147483647 w 205"/>
              <a:gd name="T111" fmla="*/ 2147483647 h 381"/>
              <a:gd name="T112" fmla="*/ 2147483647 w 205"/>
              <a:gd name="T113" fmla="*/ 2147483647 h 381"/>
              <a:gd name="T114" fmla="*/ 2147483647 w 205"/>
              <a:gd name="T115" fmla="*/ 2147483647 h 381"/>
              <a:gd name="T116" fmla="*/ 2147483647 w 205"/>
              <a:gd name="T117" fmla="*/ 2147483647 h 381"/>
              <a:gd name="T118" fmla="*/ 2147483647 w 205"/>
              <a:gd name="T119" fmla="*/ 2147483647 h 381"/>
              <a:gd name="T120" fmla="*/ 2147483647 w 205"/>
              <a:gd name="T121" fmla="*/ 2147483647 h 381"/>
              <a:gd name="T122" fmla="*/ 2147483647 w 205"/>
              <a:gd name="T123" fmla="*/ 2147483647 h 381"/>
              <a:gd name="T124" fmla="*/ 2147483647 w 205"/>
              <a:gd name="T125" fmla="*/ 2147483647 h 38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05"/>
              <a:gd name="T190" fmla="*/ 0 h 381"/>
              <a:gd name="T191" fmla="*/ 205 w 205"/>
              <a:gd name="T192" fmla="*/ 381 h 38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05" h="381">
                <a:moveTo>
                  <a:pt x="0" y="381"/>
                </a:moveTo>
                <a:lnTo>
                  <a:pt x="2" y="381"/>
                </a:lnTo>
                <a:lnTo>
                  <a:pt x="4" y="381"/>
                </a:lnTo>
                <a:lnTo>
                  <a:pt x="6" y="381"/>
                </a:lnTo>
                <a:lnTo>
                  <a:pt x="8" y="381"/>
                </a:lnTo>
                <a:lnTo>
                  <a:pt x="10" y="381"/>
                </a:lnTo>
                <a:lnTo>
                  <a:pt x="12" y="381"/>
                </a:lnTo>
                <a:lnTo>
                  <a:pt x="14" y="381"/>
                </a:lnTo>
                <a:lnTo>
                  <a:pt x="16" y="381"/>
                </a:lnTo>
                <a:lnTo>
                  <a:pt x="18" y="381"/>
                </a:lnTo>
                <a:lnTo>
                  <a:pt x="20" y="381"/>
                </a:lnTo>
                <a:lnTo>
                  <a:pt x="22" y="381"/>
                </a:lnTo>
                <a:lnTo>
                  <a:pt x="24" y="381"/>
                </a:lnTo>
                <a:lnTo>
                  <a:pt x="26" y="381"/>
                </a:lnTo>
                <a:lnTo>
                  <a:pt x="28" y="380"/>
                </a:lnTo>
                <a:lnTo>
                  <a:pt x="30" y="380"/>
                </a:lnTo>
                <a:lnTo>
                  <a:pt x="32" y="380"/>
                </a:lnTo>
                <a:lnTo>
                  <a:pt x="34" y="380"/>
                </a:lnTo>
                <a:lnTo>
                  <a:pt x="36" y="380"/>
                </a:lnTo>
                <a:lnTo>
                  <a:pt x="38" y="380"/>
                </a:lnTo>
                <a:lnTo>
                  <a:pt x="40" y="380"/>
                </a:lnTo>
                <a:lnTo>
                  <a:pt x="42" y="380"/>
                </a:lnTo>
                <a:lnTo>
                  <a:pt x="44" y="380"/>
                </a:lnTo>
                <a:lnTo>
                  <a:pt x="46" y="380"/>
                </a:lnTo>
                <a:lnTo>
                  <a:pt x="48" y="380"/>
                </a:lnTo>
                <a:lnTo>
                  <a:pt x="50" y="379"/>
                </a:lnTo>
                <a:lnTo>
                  <a:pt x="52" y="379"/>
                </a:lnTo>
                <a:lnTo>
                  <a:pt x="54" y="379"/>
                </a:lnTo>
                <a:lnTo>
                  <a:pt x="56" y="379"/>
                </a:lnTo>
                <a:lnTo>
                  <a:pt x="58" y="379"/>
                </a:lnTo>
                <a:lnTo>
                  <a:pt x="60" y="379"/>
                </a:lnTo>
                <a:lnTo>
                  <a:pt x="62" y="379"/>
                </a:lnTo>
                <a:lnTo>
                  <a:pt x="64" y="379"/>
                </a:lnTo>
                <a:lnTo>
                  <a:pt x="66" y="379"/>
                </a:lnTo>
                <a:lnTo>
                  <a:pt x="68" y="378"/>
                </a:lnTo>
                <a:lnTo>
                  <a:pt x="70" y="378"/>
                </a:lnTo>
                <a:lnTo>
                  <a:pt x="72" y="378"/>
                </a:lnTo>
                <a:lnTo>
                  <a:pt x="74" y="378"/>
                </a:lnTo>
                <a:lnTo>
                  <a:pt x="76" y="378"/>
                </a:lnTo>
                <a:lnTo>
                  <a:pt x="78" y="378"/>
                </a:lnTo>
                <a:lnTo>
                  <a:pt x="80" y="377"/>
                </a:lnTo>
                <a:lnTo>
                  <a:pt x="82" y="377"/>
                </a:lnTo>
                <a:lnTo>
                  <a:pt x="84" y="377"/>
                </a:lnTo>
                <a:lnTo>
                  <a:pt x="86" y="377"/>
                </a:lnTo>
                <a:lnTo>
                  <a:pt x="88" y="377"/>
                </a:lnTo>
                <a:lnTo>
                  <a:pt x="90" y="377"/>
                </a:lnTo>
                <a:lnTo>
                  <a:pt x="92" y="376"/>
                </a:lnTo>
                <a:lnTo>
                  <a:pt x="94" y="376"/>
                </a:lnTo>
                <a:lnTo>
                  <a:pt x="96" y="376"/>
                </a:lnTo>
                <a:lnTo>
                  <a:pt x="98" y="376"/>
                </a:lnTo>
                <a:lnTo>
                  <a:pt x="100" y="375"/>
                </a:lnTo>
                <a:lnTo>
                  <a:pt x="102" y="375"/>
                </a:lnTo>
                <a:lnTo>
                  <a:pt x="104" y="375"/>
                </a:lnTo>
                <a:lnTo>
                  <a:pt x="106" y="375"/>
                </a:lnTo>
                <a:lnTo>
                  <a:pt x="108" y="374"/>
                </a:lnTo>
                <a:lnTo>
                  <a:pt x="110" y="374"/>
                </a:lnTo>
                <a:lnTo>
                  <a:pt x="112" y="374"/>
                </a:lnTo>
                <a:lnTo>
                  <a:pt x="114" y="374"/>
                </a:lnTo>
                <a:lnTo>
                  <a:pt x="116" y="373"/>
                </a:lnTo>
                <a:lnTo>
                  <a:pt x="118" y="373"/>
                </a:lnTo>
                <a:lnTo>
                  <a:pt x="120" y="373"/>
                </a:lnTo>
                <a:lnTo>
                  <a:pt x="122" y="372"/>
                </a:lnTo>
                <a:lnTo>
                  <a:pt x="124" y="372"/>
                </a:lnTo>
                <a:lnTo>
                  <a:pt x="126" y="371"/>
                </a:lnTo>
                <a:lnTo>
                  <a:pt x="128" y="371"/>
                </a:lnTo>
                <a:lnTo>
                  <a:pt x="130" y="371"/>
                </a:lnTo>
                <a:lnTo>
                  <a:pt x="132" y="370"/>
                </a:lnTo>
                <a:lnTo>
                  <a:pt x="134" y="370"/>
                </a:lnTo>
                <a:lnTo>
                  <a:pt x="136" y="369"/>
                </a:lnTo>
                <a:lnTo>
                  <a:pt x="138" y="368"/>
                </a:lnTo>
                <a:lnTo>
                  <a:pt x="140" y="368"/>
                </a:lnTo>
                <a:lnTo>
                  <a:pt x="142" y="367"/>
                </a:lnTo>
                <a:lnTo>
                  <a:pt x="144" y="367"/>
                </a:lnTo>
                <a:lnTo>
                  <a:pt x="146" y="366"/>
                </a:lnTo>
                <a:lnTo>
                  <a:pt x="148" y="365"/>
                </a:lnTo>
                <a:lnTo>
                  <a:pt x="150" y="364"/>
                </a:lnTo>
                <a:lnTo>
                  <a:pt x="152" y="363"/>
                </a:lnTo>
                <a:lnTo>
                  <a:pt x="154" y="362"/>
                </a:lnTo>
                <a:lnTo>
                  <a:pt x="156" y="361"/>
                </a:lnTo>
                <a:lnTo>
                  <a:pt x="158" y="360"/>
                </a:lnTo>
                <a:lnTo>
                  <a:pt x="160" y="359"/>
                </a:lnTo>
                <a:lnTo>
                  <a:pt x="162" y="358"/>
                </a:lnTo>
                <a:lnTo>
                  <a:pt x="164" y="357"/>
                </a:lnTo>
                <a:lnTo>
                  <a:pt x="166" y="355"/>
                </a:lnTo>
                <a:lnTo>
                  <a:pt x="168" y="353"/>
                </a:lnTo>
                <a:lnTo>
                  <a:pt x="170" y="351"/>
                </a:lnTo>
                <a:lnTo>
                  <a:pt x="172" y="349"/>
                </a:lnTo>
                <a:lnTo>
                  <a:pt x="174" y="347"/>
                </a:lnTo>
                <a:lnTo>
                  <a:pt x="176" y="345"/>
                </a:lnTo>
                <a:lnTo>
                  <a:pt x="178" y="342"/>
                </a:lnTo>
                <a:lnTo>
                  <a:pt x="180" y="338"/>
                </a:lnTo>
                <a:lnTo>
                  <a:pt x="182" y="335"/>
                </a:lnTo>
                <a:lnTo>
                  <a:pt x="184" y="330"/>
                </a:lnTo>
                <a:lnTo>
                  <a:pt x="186" y="325"/>
                </a:lnTo>
                <a:lnTo>
                  <a:pt x="188" y="319"/>
                </a:lnTo>
                <a:lnTo>
                  <a:pt x="190" y="311"/>
                </a:lnTo>
                <a:lnTo>
                  <a:pt x="192" y="302"/>
                </a:lnTo>
                <a:lnTo>
                  <a:pt x="194" y="290"/>
                </a:lnTo>
                <a:lnTo>
                  <a:pt x="195" y="283"/>
                </a:lnTo>
                <a:lnTo>
                  <a:pt x="196" y="274"/>
                </a:lnTo>
                <a:lnTo>
                  <a:pt x="197" y="265"/>
                </a:lnTo>
                <a:lnTo>
                  <a:pt x="198" y="253"/>
                </a:lnTo>
                <a:lnTo>
                  <a:pt x="199" y="239"/>
                </a:lnTo>
                <a:lnTo>
                  <a:pt x="200" y="231"/>
                </a:lnTo>
                <a:lnTo>
                  <a:pt x="200" y="222"/>
                </a:lnTo>
                <a:lnTo>
                  <a:pt x="201" y="212"/>
                </a:lnTo>
                <a:lnTo>
                  <a:pt x="201" y="200"/>
                </a:lnTo>
                <a:lnTo>
                  <a:pt x="202" y="187"/>
                </a:lnTo>
                <a:lnTo>
                  <a:pt x="202" y="180"/>
                </a:lnTo>
                <a:lnTo>
                  <a:pt x="202" y="172"/>
                </a:lnTo>
                <a:lnTo>
                  <a:pt x="202" y="164"/>
                </a:lnTo>
                <a:lnTo>
                  <a:pt x="203" y="155"/>
                </a:lnTo>
                <a:lnTo>
                  <a:pt x="203" y="145"/>
                </a:lnTo>
                <a:lnTo>
                  <a:pt x="203" y="135"/>
                </a:lnTo>
                <a:lnTo>
                  <a:pt x="203" y="123"/>
                </a:lnTo>
                <a:lnTo>
                  <a:pt x="204" y="111"/>
                </a:lnTo>
                <a:lnTo>
                  <a:pt x="204" y="97"/>
                </a:lnTo>
                <a:lnTo>
                  <a:pt x="204" y="90"/>
                </a:lnTo>
                <a:lnTo>
                  <a:pt x="204" y="82"/>
                </a:lnTo>
                <a:lnTo>
                  <a:pt x="204" y="73"/>
                </a:lnTo>
                <a:lnTo>
                  <a:pt x="204" y="65"/>
                </a:lnTo>
                <a:lnTo>
                  <a:pt x="204" y="56"/>
                </a:lnTo>
                <a:lnTo>
                  <a:pt x="205" y="46"/>
                </a:lnTo>
                <a:lnTo>
                  <a:pt x="205" y="36"/>
                </a:lnTo>
                <a:lnTo>
                  <a:pt x="205" y="25"/>
                </a:lnTo>
                <a:lnTo>
                  <a:pt x="205" y="13"/>
                </a:lnTo>
                <a:lnTo>
                  <a:pt x="205" y="0"/>
                </a:lnTo>
              </a:path>
            </a:pathLst>
          </a:custGeom>
          <a:noFill/>
          <a:ln w="3492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5" name="Group 86"/>
          <p:cNvGrpSpPr>
            <a:grpSpLocks/>
          </p:cNvGrpSpPr>
          <p:nvPr/>
        </p:nvGrpSpPr>
        <p:grpSpPr bwMode="auto">
          <a:xfrm>
            <a:off x="1717675" y="3952875"/>
            <a:ext cx="2222500" cy="2633663"/>
            <a:chOff x="1717675" y="3952875"/>
            <a:chExt cx="2222500" cy="2633662"/>
          </a:xfrm>
        </p:grpSpPr>
        <p:sp>
          <p:nvSpPr>
            <p:cNvPr id="18467" name="Freeform 71"/>
            <p:cNvSpPr>
              <a:spLocks/>
            </p:cNvSpPr>
            <p:nvPr/>
          </p:nvSpPr>
          <p:spPr bwMode="auto">
            <a:xfrm>
              <a:off x="1717675" y="3952875"/>
              <a:ext cx="2222500" cy="2633662"/>
            </a:xfrm>
            <a:custGeom>
              <a:avLst/>
              <a:gdLst>
                <a:gd name="T0" fmla="*/ 2147483647 w 364"/>
                <a:gd name="T1" fmla="*/ 2147483647 h 375"/>
                <a:gd name="T2" fmla="*/ 2147483647 w 364"/>
                <a:gd name="T3" fmla="*/ 2147483647 h 375"/>
                <a:gd name="T4" fmla="*/ 2147483647 w 364"/>
                <a:gd name="T5" fmla="*/ 2147483647 h 375"/>
                <a:gd name="T6" fmla="*/ 2147483647 w 364"/>
                <a:gd name="T7" fmla="*/ 2147483647 h 375"/>
                <a:gd name="T8" fmla="*/ 2147483647 w 364"/>
                <a:gd name="T9" fmla="*/ 2147483647 h 375"/>
                <a:gd name="T10" fmla="*/ 2147483647 w 364"/>
                <a:gd name="T11" fmla="*/ 2147483647 h 375"/>
                <a:gd name="T12" fmla="*/ 2147483647 w 364"/>
                <a:gd name="T13" fmla="*/ 2147483647 h 375"/>
                <a:gd name="T14" fmla="*/ 2147483647 w 364"/>
                <a:gd name="T15" fmla="*/ 2147483647 h 375"/>
                <a:gd name="T16" fmla="*/ 2147483647 w 364"/>
                <a:gd name="T17" fmla="*/ 2147483647 h 375"/>
                <a:gd name="T18" fmla="*/ 2147483647 w 364"/>
                <a:gd name="T19" fmla="*/ 2147483647 h 375"/>
                <a:gd name="T20" fmla="*/ 2147483647 w 364"/>
                <a:gd name="T21" fmla="*/ 2147483647 h 375"/>
                <a:gd name="T22" fmla="*/ 2147483647 w 364"/>
                <a:gd name="T23" fmla="*/ 2147483647 h 375"/>
                <a:gd name="T24" fmla="*/ 2147483647 w 364"/>
                <a:gd name="T25" fmla="*/ 2147483647 h 375"/>
                <a:gd name="T26" fmla="*/ 2147483647 w 364"/>
                <a:gd name="T27" fmla="*/ 2147483647 h 375"/>
                <a:gd name="T28" fmla="*/ 2147483647 w 364"/>
                <a:gd name="T29" fmla="*/ 2147483647 h 375"/>
                <a:gd name="T30" fmla="*/ 2147483647 w 364"/>
                <a:gd name="T31" fmla="*/ 2147483647 h 375"/>
                <a:gd name="T32" fmla="*/ 2147483647 w 364"/>
                <a:gd name="T33" fmla="*/ 2147483647 h 375"/>
                <a:gd name="T34" fmla="*/ 2147483647 w 364"/>
                <a:gd name="T35" fmla="*/ 2147483647 h 375"/>
                <a:gd name="T36" fmla="*/ 2147483647 w 364"/>
                <a:gd name="T37" fmla="*/ 2147483647 h 375"/>
                <a:gd name="T38" fmla="*/ 2147483647 w 364"/>
                <a:gd name="T39" fmla="*/ 2147483647 h 375"/>
                <a:gd name="T40" fmla="*/ 2147483647 w 364"/>
                <a:gd name="T41" fmla="*/ 2147483647 h 375"/>
                <a:gd name="T42" fmla="*/ 2147483647 w 364"/>
                <a:gd name="T43" fmla="*/ 2147483647 h 375"/>
                <a:gd name="T44" fmla="*/ 2147483647 w 364"/>
                <a:gd name="T45" fmla="*/ 2147483647 h 375"/>
                <a:gd name="T46" fmla="*/ 2147483647 w 364"/>
                <a:gd name="T47" fmla="*/ 2147483647 h 375"/>
                <a:gd name="T48" fmla="*/ 2147483647 w 364"/>
                <a:gd name="T49" fmla="*/ 2147483647 h 375"/>
                <a:gd name="T50" fmla="*/ 2147483647 w 364"/>
                <a:gd name="T51" fmla="*/ 2147483647 h 375"/>
                <a:gd name="T52" fmla="*/ 2147483647 w 364"/>
                <a:gd name="T53" fmla="*/ 2147483647 h 375"/>
                <a:gd name="T54" fmla="*/ 2147483647 w 364"/>
                <a:gd name="T55" fmla="*/ 2147483647 h 375"/>
                <a:gd name="T56" fmla="*/ 2147483647 w 364"/>
                <a:gd name="T57" fmla="*/ 2147483647 h 375"/>
                <a:gd name="T58" fmla="*/ 2147483647 w 364"/>
                <a:gd name="T59" fmla="*/ 0 h 375"/>
                <a:gd name="T60" fmla="*/ 2147483647 w 364"/>
                <a:gd name="T61" fmla="*/ 0 h 375"/>
                <a:gd name="T62" fmla="*/ 2147483647 w 364"/>
                <a:gd name="T63" fmla="*/ 0 h 375"/>
                <a:gd name="T64" fmla="*/ 2147483647 w 364"/>
                <a:gd name="T65" fmla="*/ 0 h 375"/>
                <a:gd name="T66" fmla="*/ 2147483647 w 364"/>
                <a:gd name="T67" fmla="*/ 0 h 375"/>
                <a:gd name="T68" fmla="*/ 2147483647 w 364"/>
                <a:gd name="T69" fmla="*/ 0 h 375"/>
                <a:gd name="T70" fmla="*/ 2147483647 w 364"/>
                <a:gd name="T71" fmla="*/ 2147483647 h 375"/>
                <a:gd name="T72" fmla="*/ 2147483647 w 364"/>
                <a:gd name="T73" fmla="*/ 2147483647 h 375"/>
                <a:gd name="T74" fmla="*/ 2147483647 w 364"/>
                <a:gd name="T75" fmla="*/ 2147483647 h 375"/>
                <a:gd name="T76" fmla="*/ 2147483647 w 364"/>
                <a:gd name="T77" fmla="*/ 2147483647 h 375"/>
                <a:gd name="T78" fmla="*/ 2147483647 w 364"/>
                <a:gd name="T79" fmla="*/ 2147483647 h 375"/>
                <a:gd name="T80" fmla="*/ 2147483647 w 364"/>
                <a:gd name="T81" fmla="*/ 2147483647 h 375"/>
                <a:gd name="T82" fmla="*/ 2147483647 w 364"/>
                <a:gd name="T83" fmla="*/ 2147483647 h 375"/>
                <a:gd name="T84" fmla="*/ 2147483647 w 364"/>
                <a:gd name="T85" fmla="*/ 2147483647 h 375"/>
                <a:gd name="T86" fmla="*/ 2147483647 w 364"/>
                <a:gd name="T87" fmla="*/ 2147483647 h 375"/>
                <a:gd name="T88" fmla="*/ 2147483647 w 364"/>
                <a:gd name="T89" fmla="*/ 2147483647 h 375"/>
                <a:gd name="T90" fmla="*/ 2147483647 w 364"/>
                <a:gd name="T91" fmla="*/ 2147483647 h 375"/>
                <a:gd name="T92" fmla="*/ 2147483647 w 364"/>
                <a:gd name="T93" fmla="*/ 2147483647 h 375"/>
                <a:gd name="T94" fmla="*/ 2147483647 w 364"/>
                <a:gd name="T95" fmla="*/ 2147483647 h 375"/>
                <a:gd name="T96" fmla="*/ 2147483647 w 364"/>
                <a:gd name="T97" fmla="*/ 2147483647 h 375"/>
                <a:gd name="T98" fmla="*/ 2147483647 w 364"/>
                <a:gd name="T99" fmla="*/ 2147483647 h 375"/>
                <a:gd name="T100" fmla="*/ 2147483647 w 364"/>
                <a:gd name="T101" fmla="*/ 2147483647 h 375"/>
                <a:gd name="T102" fmla="*/ 2147483647 w 364"/>
                <a:gd name="T103" fmla="*/ 2147483647 h 375"/>
                <a:gd name="T104" fmla="*/ 2147483647 w 364"/>
                <a:gd name="T105" fmla="*/ 2147483647 h 375"/>
                <a:gd name="T106" fmla="*/ 2147483647 w 364"/>
                <a:gd name="T107" fmla="*/ 2147483647 h 37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64"/>
                <a:gd name="T163" fmla="*/ 0 h 375"/>
                <a:gd name="T164" fmla="*/ 364 w 364"/>
                <a:gd name="T165" fmla="*/ 375 h 37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64" h="375">
                  <a:moveTo>
                    <a:pt x="0" y="340"/>
                  </a:moveTo>
                  <a:lnTo>
                    <a:pt x="0" y="329"/>
                  </a:lnTo>
                  <a:lnTo>
                    <a:pt x="0" y="320"/>
                  </a:lnTo>
                  <a:lnTo>
                    <a:pt x="0" y="311"/>
                  </a:lnTo>
                  <a:lnTo>
                    <a:pt x="1" y="302"/>
                  </a:lnTo>
                  <a:lnTo>
                    <a:pt x="1" y="294"/>
                  </a:lnTo>
                  <a:lnTo>
                    <a:pt x="1" y="286"/>
                  </a:lnTo>
                  <a:lnTo>
                    <a:pt x="1" y="279"/>
                  </a:lnTo>
                  <a:lnTo>
                    <a:pt x="1" y="272"/>
                  </a:lnTo>
                  <a:lnTo>
                    <a:pt x="1" y="265"/>
                  </a:lnTo>
                  <a:lnTo>
                    <a:pt x="1" y="259"/>
                  </a:lnTo>
                  <a:lnTo>
                    <a:pt x="1" y="253"/>
                  </a:lnTo>
                  <a:lnTo>
                    <a:pt x="2" y="247"/>
                  </a:lnTo>
                  <a:lnTo>
                    <a:pt x="2" y="242"/>
                  </a:lnTo>
                  <a:lnTo>
                    <a:pt x="2" y="236"/>
                  </a:lnTo>
                  <a:lnTo>
                    <a:pt x="2" y="231"/>
                  </a:lnTo>
                  <a:lnTo>
                    <a:pt x="2" y="226"/>
                  </a:lnTo>
                  <a:lnTo>
                    <a:pt x="2" y="222"/>
                  </a:lnTo>
                  <a:lnTo>
                    <a:pt x="2" y="217"/>
                  </a:lnTo>
                  <a:lnTo>
                    <a:pt x="2" y="213"/>
                  </a:lnTo>
                  <a:lnTo>
                    <a:pt x="3" y="208"/>
                  </a:lnTo>
                  <a:lnTo>
                    <a:pt x="3" y="204"/>
                  </a:lnTo>
                  <a:lnTo>
                    <a:pt x="3" y="201"/>
                  </a:lnTo>
                  <a:lnTo>
                    <a:pt x="3" y="197"/>
                  </a:lnTo>
                  <a:lnTo>
                    <a:pt x="3" y="193"/>
                  </a:lnTo>
                  <a:lnTo>
                    <a:pt x="3" y="190"/>
                  </a:lnTo>
                  <a:lnTo>
                    <a:pt x="3" y="186"/>
                  </a:lnTo>
                  <a:lnTo>
                    <a:pt x="3" y="183"/>
                  </a:lnTo>
                  <a:lnTo>
                    <a:pt x="4" y="180"/>
                  </a:lnTo>
                  <a:lnTo>
                    <a:pt x="4" y="177"/>
                  </a:lnTo>
                  <a:lnTo>
                    <a:pt x="4" y="174"/>
                  </a:lnTo>
                  <a:lnTo>
                    <a:pt x="4" y="171"/>
                  </a:lnTo>
                  <a:lnTo>
                    <a:pt x="4" y="168"/>
                  </a:lnTo>
                  <a:lnTo>
                    <a:pt x="4" y="165"/>
                  </a:lnTo>
                  <a:lnTo>
                    <a:pt x="4" y="163"/>
                  </a:lnTo>
                  <a:lnTo>
                    <a:pt x="4" y="160"/>
                  </a:lnTo>
                  <a:lnTo>
                    <a:pt x="5" y="158"/>
                  </a:lnTo>
                  <a:lnTo>
                    <a:pt x="5" y="155"/>
                  </a:lnTo>
                  <a:lnTo>
                    <a:pt x="5" y="153"/>
                  </a:lnTo>
                  <a:lnTo>
                    <a:pt x="5" y="151"/>
                  </a:lnTo>
                  <a:lnTo>
                    <a:pt x="5" y="149"/>
                  </a:lnTo>
                  <a:lnTo>
                    <a:pt x="5" y="146"/>
                  </a:lnTo>
                  <a:lnTo>
                    <a:pt x="5" y="144"/>
                  </a:lnTo>
                  <a:lnTo>
                    <a:pt x="5" y="142"/>
                  </a:lnTo>
                  <a:lnTo>
                    <a:pt x="6" y="139"/>
                  </a:lnTo>
                  <a:lnTo>
                    <a:pt x="6" y="137"/>
                  </a:lnTo>
                  <a:lnTo>
                    <a:pt x="6" y="134"/>
                  </a:lnTo>
                  <a:lnTo>
                    <a:pt x="6" y="131"/>
                  </a:lnTo>
                  <a:lnTo>
                    <a:pt x="6" y="129"/>
                  </a:lnTo>
                  <a:lnTo>
                    <a:pt x="7" y="126"/>
                  </a:lnTo>
                  <a:lnTo>
                    <a:pt x="7" y="124"/>
                  </a:lnTo>
                  <a:lnTo>
                    <a:pt x="7" y="121"/>
                  </a:lnTo>
                  <a:lnTo>
                    <a:pt x="7" y="119"/>
                  </a:lnTo>
                  <a:lnTo>
                    <a:pt x="7" y="117"/>
                  </a:lnTo>
                  <a:lnTo>
                    <a:pt x="7" y="115"/>
                  </a:lnTo>
                  <a:lnTo>
                    <a:pt x="8" y="113"/>
                  </a:lnTo>
                  <a:lnTo>
                    <a:pt x="8" y="110"/>
                  </a:lnTo>
                  <a:lnTo>
                    <a:pt x="8" y="107"/>
                  </a:lnTo>
                  <a:lnTo>
                    <a:pt x="8" y="105"/>
                  </a:lnTo>
                  <a:lnTo>
                    <a:pt x="9" y="102"/>
                  </a:lnTo>
                  <a:lnTo>
                    <a:pt x="9" y="100"/>
                  </a:lnTo>
                  <a:lnTo>
                    <a:pt x="9" y="97"/>
                  </a:lnTo>
                  <a:lnTo>
                    <a:pt x="10" y="95"/>
                  </a:lnTo>
                  <a:lnTo>
                    <a:pt x="10" y="93"/>
                  </a:lnTo>
                  <a:lnTo>
                    <a:pt x="10" y="91"/>
                  </a:lnTo>
                  <a:lnTo>
                    <a:pt x="11" y="88"/>
                  </a:lnTo>
                  <a:lnTo>
                    <a:pt x="11" y="85"/>
                  </a:lnTo>
                  <a:lnTo>
                    <a:pt x="11" y="83"/>
                  </a:lnTo>
                  <a:lnTo>
                    <a:pt x="12" y="80"/>
                  </a:lnTo>
                  <a:lnTo>
                    <a:pt x="12" y="78"/>
                  </a:lnTo>
                  <a:lnTo>
                    <a:pt x="13" y="76"/>
                  </a:lnTo>
                  <a:lnTo>
                    <a:pt x="13" y="74"/>
                  </a:lnTo>
                  <a:lnTo>
                    <a:pt x="14" y="72"/>
                  </a:lnTo>
                  <a:lnTo>
                    <a:pt x="14" y="69"/>
                  </a:lnTo>
                  <a:lnTo>
                    <a:pt x="15" y="66"/>
                  </a:lnTo>
                  <a:lnTo>
                    <a:pt x="15" y="63"/>
                  </a:lnTo>
                  <a:lnTo>
                    <a:pt x="16" y="61"/>
                  </a:lnTo>
                  <a:lnTo>
                    <a:pt x="17" y="59"/>
                  </a:lnTo>
                  <a:lnTo>
                    <a:pt x="17" y="57"/>
                  </a:lnTo>
                  <a:lnTo>
                    <a:pt x="18" y="55"/>
                  </a:lnTo>
                  <a:lnTo>
                    <a:pt x="19" y="52"/>
                  </a:lnTo>
                  <a:lnTo>
                    <a:pt x="20" y="50"/>
                  </a:lnTo>
                  <a:lnTo>
                    <a:pt x="21" y="47"/>
                  </a:lnTo>
                  <a:lnTo>
                    <a:pt x="22" y="45"/>
                  </a:lnTo>
                  <a:lnTo>
                    <a:pt x="23" y="43"/>
                  </a:lnTo>
                  <a:lnTo>
                    <a:pt x="24" y="41"/>
                  </a:lnTo>
                  <a:lnTo>
                    <a:pt x="25" y="39"/>
                  </a:lnTo>
                  <a:lnTo>
                    <a:pt x="27" y="36"/>
                  </a:lnTo>
                  <a:lnTo>
                    <a:pt x="28" y="34"/>
                  </a:lnTo>
                  <a:lnTo>
                    <a:pt x="29" y="32"/>
                  </a:lnTo>
                  <a:lnTo>
                    <a:pt x="31" y="31"/>
                  </a:lnTo>
                  <a:lnTo>
                    <a:pt x="32" y="29"/>
                  </a:lnTo>
                  <a:lnTo>
                    <a:pt x="34" y="27"/>
                  </a:lnTo>
                  <a:lnTo>
                    <a:pt x="36" y="25"/>
                  </a:lnTo>
                  <a:lnTo>
                    <a:pt x="38" y="24"/>
                  </a:lnTo>
                  <a:lnTo>
                    <a:pt x="40" y="22"/>
                  </a:lnTo>
                  <a:lnTo>
                    <a:pt x="42" y="20"/>
                  </a:lnTo>
                  <a:lnTo>
                    <a:pt x="44" y="19"/>
                  </a:lnTo>
                  <a:lnTo>
                    <a:pt x="46" y="18"/>
                  </a:lnTo>
                  <a:lnTo>
                    <a:pt x="49" y="17"/>
                  </a:lnTo>
                  <a:lnTo>
                    <a:pt x="51" y="16"/>
                  </a:lnTo>
                  <a:lnTo>
                    <a:pt x="53" y="15"/>
                  </a:lnTo>
                  <a:lnTo>
                    <a:pt x="55" y="14"/>
                  </a:lnTo>
                  <a:lnTo>
                    <a:pt x="57" y="13"/>
                  </a:lnTo>
                  <a:lnTo>
                    <a:pt x="59" y="12"/>
                  </a:lnTo>
                  <a:lnTo>
                    <a:pt x="61" y="11"/>
                  </a:lnTo>
                  <a:lnTo>
                    <a:pt x="64" y="11"/>
                  </a:lnTo>
                  <a:lnTo>
                    <a:pt x="66" y="10"/>
                  </a:lnTo>
                  <a:lnTo>
                    <a:pt x="68" y="9"/>
                  </a:lnTo>
                  <a:lnTo>
                    <a:pt x="70" y="9"/>
                  </a:lnTo>
                  <a:lnTo>
                    <a:pt x="72" y="8"/>
                  </a:lnTo>
                  <a:lnTo>
                    <a:pt x="74" y="8"/>
                  </a:lnTo>
                  <a:lnTo>
                    <a:pt x="76" y="7"/>
                  </a:lnTo>
                  <a:lnTo>
                    <a:pt x="78" y="7"/>
                  </a:lnTo>
                  <a:lnTo>
                    <a:pt x="81" y="7"/>
                  </a:lnTo>
                  <a:lnTo>
                    <a:pt x="83" y="6"/>
                  </a:lnTo>
                  <a:lnTo>
                    <a:pt x="85" y="6"/>
                  </a:lnTo>
                  <a:lnTo>
                    <a:pt x="87" y="5"/>
                  </a:lnTo>
                  <a:lnTo>
                    <a:pt x="89" y="5"/>
                  </a:lnTo>
                  <a:lnTo>
                    <a:pt x="91" y="5"/>
                  </a:lnTo>
                  <a:lnTo>
                    <a:pt x="93" y="5"/>
                  </a:lnTo>
                  <a:lnTo>
                    <a:pt x="96" y="4"/>
                  </a:lnTo>
                  <a:lnTo>
                    <a:pt x="98" y="4"/>
                  </a:lnTo>
                  <a:lnTo>
                    <a:pt x="100" y="4"/>
                  </a:lnTo>
                  <a:lnTo>
                    <a:pt x="102" y="3"/>
                  </a:lnTo>
                  <a:lnTo>
                    <a:pt x="104" y="3"/>
                  </a:lnTo>
                  <a:lnTo>
                    <a:pt x="106" y="3"/>
                  </a:lnTo>
                  <a:lnTo>
                    <a:pt x="108" y="3"/>
                  </a:lnTo>
                  <a:lnTo>
                    <a:pt x="111" y="3"/>
                  </a:lnTo>
                  <a:lnTo>
                    <a:pt x="113" y="2"/>
                  </a:lnTo>
                  <a:lnTo>
                    <a:pt x="115" y="2"/>
                  </a:lnTo>
                  <a:lnTo>
                    <a:pt x="117" y="2"/>
                  </a:lnTo>
                  <a:lnTo>
                    <a:pt x="119" y="2"/>
                  </a:lnTo>
                  <a:lnTo>
                    <a:pt x="121" y="2"/>
                  </a:lnTo>
                  <a:lnTo>
                    <a:pt x="123" y="2"/>
                  </a:lnTo>
                  <a:lnTo>
                    <a:pt x="125" y="1"/>
                  </a:lnTo>
                  <a:lnTo>
                    <a:pt x="128" y="1"/>
                  </a:lnTo>
                  <a:lnTo>
                    <a:pt x="130" y="1"/>
                  </a:lnTo>
                  <a:lnTo>
                    <a:pt x="132" y="1"/>
                  </a:lnTo>
                  <a:lnTo>
                    <a:pt x="134" y="1"/>
                  </a:lnTo>
                  <a:lnTo>
                    <a:pt x="136" y="1"/>
                  </a:lnTo>
                  <a:lnTo>
                    <a:pt x="138" y="1"/>
                  </a:lnTo>
                  <a:lnTo>
                    <a:pt x="140" y="1"/>
                  </a:lnTo>
                  <a:lnTo>
                    <a:pt x="143" y="1"/>
                  </a:lnTo>
                  <a:lnTo>
                    <a:pt x="145" y="1"/>
                  </a:lnTo>
                  <a:lnTo>
                    <a:pt x="147" y="0"/>
                  </a:lnTo>
                  <a:lnTo>
                    <a:pt x="149" y="0"/>
                  </a:lnTo>
                  <a:lnTo>
                    <a:pt x="151" y="0"/>
                  </a:lnTo>
                  <a:lnTo>
                    <a:pt x="153" y="0"/>
                  </a:lnTo>
                  <a:lnTo>
                    <a:pt x="155" y="0"/>
                  </a:lnTo>
                  <a:lnTo>
                    <a:pt x="157" y="0"/>
                  </a:lnTo>
                  <a:lnTo>
                    <a:pt x="160" y="0"/>
                  </a:lnTo>
                  <a:lnTo>
                    <a:pt x="162" y="0"/>
                  </a:lnTo>
                  <a:lnTo>
                    <a:pt x="164" y="0"/>
                  </a:lnTo>
                  <a:lnTo>
                    <a:pt x="166" y="0"/>
                  </a:lnTo>
                  <a:lnTo>
                    <a:pt x="168" y="0"/>
                  </a:lnTo>
                  <a:lnTo>
                    <a:pt x="170" y="0"/>
                  </a:lnTo>
                  <a:lnTo>
                    <a:pt x="172" y="0"/>
                  </a:lnTo>
                  <a:lnTo>
                    <a:pt x="175" y="0"/>
                  </a:lnTo>
                  <a:lnTo>
                    <a:pt x="177" y="0"/>
                  </a:lnTo>
                  <a:lnTo>
                    <a:pt x="179" y="0"/>
                  </a:lnTo>
                  <a:lnTo>
                    <a:pt x="181" y="0"/>
                  </a:lnTo>
                  <a:lnTo>
                    <a:pt x="183" y="0"/>
                  </a:lnTo>
                  <a:lnTo>
                    <a:pt x="185" y="0"/>
                  </a:lnTo>
                  <a:lnTo>
                    <a:pt x="187" y="0"/>
                  </a:lnTo>
                  <a:lnTo>
                    <a:pt x="190" y="0"/>
                  </a:lnTo>
                  <a:lnTo>
                    <a:pt x="192" y="0"/>
                  </a:lnTo>
                  <a:lnTo>
                    <a:pt x="194" y="0"/>
                  </a:lnTo>
                  <a:lnTo>
                    <a:pt x="196" y="0"/>
                  </a:lnTo>
                  <a:lnTo>
                    <a:pt x="198" y="0"/>
                  </a:lnTo>
                  <a:lnTo>
                    <a:pt x="200" y="0"/>
                  </a:lnTo>
                  <a:lnTo>
                    <a:pt x="202" y="0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9" y="0"/>
                  </a:lnTo>
                  <a:lnTo>
                    <a:pt x="211" y="0"/>
                  </a:lnTo>
                  <a:lnTo>
                    <a:pt x="213" y="0"/>
                  </a:lnTo>
                  <a:lnTo>
                    <a:pt x="215" y="0"/>
                  </a:lnTo>
                  <a:lnTo>
                    <a:pt x="217" y="0"/>
                  </a:lnTo>
                  <a:lnTo>
                    <a:pt x="219" y="1"/>
                  </a:lnTo>
                  <a:lnTo>
                    <a:pt x="222" y="1"/>
                  </a:lnTo>
                  <a:lnTo>
                    <a:pt x="224" y="1"/>
                  </a:lnTo>
                  <a:lnTo>
                    <a:pt x="226" y="1"/>
                  </a:lnTo>
                  <a:lnTo>
                    <a:pt x="228" y="1"/>
                  </a:lnTo>
                  <a:lnTo>
                    <a:pt x="230" y="1"/>
                  </a:lnTo>
                  <a:lnTo>
                    <a:pt x="232" y="1"/>
                  </a:lnTo>
                  <a:lnTo>
                    <a:pt x="234" y="1"/>
                  </a:lnTo>
                  <a:lnTo>
                    <a:pt x="237" y="1"/>
                  </a:lnTo>
                  <a:lnTo>
                    <a:pt x="239" y="1"/>
                  </a:lnTo>
                  <a:lnTo>
                    <a:pt x="241" y="2"/>
                  </a:lnTo>
                  <a:lnTo>
                    <a:pt x="243" y="2"/>
                  </a:lnTo>
                  <a:lnTo>
                    <a:pt x="245" y="2"/>
                  </a:lnTo>
                  <a:lnTo>
                    <a:pt x="247" y="2"/>
                  </a:lnTo>
                  <a:lnTo>
                    <a:pt x="249" y="2"/>
                  </a:lnTo>
                  <a:lnTo>
                    <a:pt x="251" y="2"/>
                  </a:lnTo>
                  <a:lnTo>
                    <a:pt x="254" y="3"/>
                  </a:lnTo>
                  <a:lnTo>
                    <a:pt x="256" y="3"/>
                  </a:lnTo>
                  <a:lnTo>
                    <a:pt x="258" y="3"/>
                  </a:lnTo>
                  <a:lnTo>
                    <a:pt x="260" y="3"/>
                  </a:lnTo>
                  <a:lnTo>
                    <a:pt x="262" y="3"/>
                  </a:lnTo>
                  <a:lnTo>
                    <a:pt x="264" y="4"/>
                  </a:lnTo>
                  <a:lnTo>
                    <a:pt x="266" y="4"/>
                  </a:lnTo>
                  <a:lnTo>
                    <a:pt x="269" y="4"/>
                  </a:lnTo>
                  <a:lnTo>
                    <a:pt x="271" y="5"/>
                  </a:lnTo>
                  <a:lnTo>
                    <a:pt x="273" y="5"/>
                  </a:lnTo>
                  <a:lnTo>
                    <a:pt x="275" y="5"/>
                  </a:lnTo>
                  <a:lnTo>
                    <a:pt x="277" y="5"/>
                  </a:lnTo>
                  <a:lnTo>
                    <a:pt x="279" y="6"/>
                  </a:lnTo>
                  <a:lnTo>
                    <a:pt x="281" y="6"/>
                  </a:lnTo>
                  <a:lnTo>
                    <a:pt x="284" y="7"/>
                  </a:lnTo>
                  <a:lnTo>
                    <a:pt x="286" y="7"/>
                  </a:lnTo>
                  <a:lnTo>
                    <a:pt x="288" y="7"/>
                  </a:lnTo>
                  <a:lnTo>
                    <a:pt x="290" y="8"/>
                  </a:lnTo>
                  <a:lnTo>
                    <a:pt x="292" y="8"/>
                  </a:lnTo>
                  <a:lnTo>
                    <a:pt x="294" y="9"/>
                  </a:lnTo>
                  <a:lnTo>
                    <a:pt x="296" y="9"/>
                  </a:lnTo>
                  <a:lnTo>
                    <a:pt x="298" y="10"/>
                  </a:lnTo>
                  <a:lnTo>
                    <a:pt x="301" y="11"/>
                  </a:lnTo>
                  <a:lnTo>
                    <a:pt x="303" y="11"/>
                  </a:lnTo>
                  <a:lnTo>
                    <a:pt x="305" y="12"/>
                  </a:lnTo>
                  <a:lnTo>
                    <a:pt x="307" y="13"/>
                  </a:lnTo>
                  <a:lnTo>
                    <a:pt x="309" y="14"/>
                  </a:lnTo>
                  <a:lnTo>
                    <a:pt x="311" y="15"/>
                  </a:lnTo>
                  <a:lnTo>
                    <a:pt x="313" y="16"/>
                  </a:lnTo>
                  <a:lnTo>
                    <a:pt x="316" y="17"/>
                  </a:lnTo>
                  <a:lnTo>
                    <a:pt x="318" y="18"/>
                  </a:lnTo>
                  <a:lnTo>
                    <a:pt x="320" y="19"/>
                  </a:lnTo>
                  <a:lnTo>
                    <a:pt x="322" y="20"/>
                  </a:lnTo>
                  <a:lnTo>
                    <a:pt x="324" y="22"/>
                  </a:lnTo>
                  <a:lnTo>
                    <a:pt x="326" y="24"/>
                  </a:lnTo>
                  <a:lnTo>
                    <a:pt x="328" y="26"/>
                  </a:lnTo>
                  <a:lnTo>
                    <a:pt x="330" y="28"/>
                  </a:lnTo>
                  <a:lnTo>
                    <a:pt x="333" y="30"/>
                  </a:lnTo>
                  <a:lnTo>
                    <a:pt x="335" y="33"/>
                  </a:lnTo>
                  <a:lnTo>
                    <a:pt x="337" y="36"/>
                  </a:lnTo>
                  <a:lnTo>
                    <a:pt x="339" y="39"/>
                  </a:lnTo>
                  <a:lnTo>
                    <a:pt x="341" y="43"/>
                  </a:lnTo>
                  <a:lnTo>
                    <a:pt x="343" y="48"/>
                  </a:lnTo>
                  <a:lnTo>
                    <a:pt x="345" y="53"/>
                  </a:lnTo>
                  <a:lnTo>
                    <a:pt x="348" y="60"/>
                  </a:lnTo>
                  <a:lnTo>
                    <a:pt x="350" y="68"/>
                  </a:lnTo>
                  <a:lnTo>
                    <a:pt x="352" y="79"/>
                  </a:lnTo>
                  <a:lnTo>
                    <a:pt x="354" y="92"/>
                  </a:lnTo>
                  <a:lnTo>
                    <a:pt x="355" y="100"/>
                  </a:lnTo>
                  <a:lnTo>
                    <a:pt x="356" y="110"/>
                  </a:lnTo>
                  <a:lnTo>
                    <a:pt x="357" y="122"/>
                  </a:lnTo>
                  <a:lnTo>
                    <a:pt x="358" y="129"/>
                  </a:lnTo>
                  <a:lnTo>
                    <a:pt x="358" y="137"/>
                  </a:lnTo>
                  <a:lnTo>
                    <a:pt x="359" y="145"/>
                  </a:lnTo>
                  <a:lnTo>
                    <a:pt x="359" y="154"/>
                  </a:lnTo>
                  <a:lnTo>
                    <a:pt x="360" y="165"/>
                  </a:lnTo>
                  <a:lnTo>
                    <a:pt x="360" y="177"/>
                  </a:lnTo>
                  <a:lnTo>
                    <a:pt x="361" y="191"/>
                  </a:lnTo>
                  <a:lnTo>
                    <a:pt x="361" y="199"/>
                  </a:lnTo>
                  <a:lnTo>
                    <a:pt x="361" y="207"/>
                  </a:lnTo>
                  <a:lnTo>
                    <a:pt x="362" y="216"/>
                  </a:lnTo>
                  <a:lnTo>
                    <a:pt x="362" y="226"/>
                  </a:lnTo>
                  <a:lnTo>
                    <a:pt x="362" y="237"/>
                  </a:lnTo>
                  <a:lnTo>
                    <a:pt x="363" y="248"/>
                  </a:lnTo>
                  <a:lnTo>
                    <a:pt x="363" y="261"/>
                  </a:lnTo>
                  <a:lnTo>
                    <a:pt x="363" y="268"/>
                  </a:lnTo>
                  <a:lnTo>
                    <a:pt x="363" y="275"/>
                  </a:lnTo>
                  <a:lnTo>
                    <a:pt x="363" y="283"/>
                  </a:lnTo>
                  <a:lnTo>
                    <a:pt x="363" y="291"/>
                  </a:lnTo>
                  <a:lnTo>
                    <a:pt x="363" y="300"/>
                  </a:lnTo>
                  <a:lnTo>
                    <a:pt x="364" y="309"/>
                  </a:lnTo>
                  <a:lnTo>
                    <a:pt x="364" y="318"/>
                  </a:lnTo>
                  <a:lnTo>
                    <a:pt x="364" y="328"/>
                  </a:lnTo>
                  <a:lnTo>
                    <a:pt x="364" y="339"/>
                  </a:lnTo>
                  <a:lnTo>
                    <a:pt x="364" y="351"/>
                  </a:lnTo>
                  <a:lnTo>
                    <a:pt x="364" y="363"/>
                  </a:lnTo>
                  <a:lnTo>
                    <a:pt x="364" y="375"/>
                  </a:lnTo>
                </a:path>
              </a:pathLst>
            </a:custGeom>
            <a:noFill/>
            <a:ln w="349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68" name="Freeform 70"/>
            <p:cNvSpPr>
              <a:spLocks/>
            </p:cNvSpPr>
            <p:nvPr/>
          </p:nvSpPr>
          <p:spPr bwMode="auto">
            <a:xfrm>
              <a:off x="1717675" y="6342063"/>
              <a:ext cx="1588" cy="231775"/>
            </a:xfrm>
            <a:custGeom>
              <a:avLst/>
              <a:gdLst>
                <a:gd name="T0" fmla="*/ 0 w 1588"/>
                <a:gd name="T1" fmla="*/ 0 h 33"/>
                <a:gd name="T2" fmla="*/ 0 w 1588"/>
                <a:gd name="T3" fmla="*/ 2147483647 h 33"/>
                <a:gd name="T4" fmla="*/ 0 w 1588"/>
                <a:gd name="T5" fmla="*/ 2147483647 h 33"/>
                <a:gd name="T6" fmla="*/ 0 w 1588"/>
                <a:gd name="T7" fmla="*/ 2147483647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88"/>
                <a:gd name="T13" fmla="*/ 0 h 33"/>
                <a:gd name="T14" fmla="*/ 1588 w 1588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88" h="33">
                  <a:moveTo>
                    <a:pt x="0" y="0"/>
                  </a:moveTo>
                  <a:lnTo>
                    <a:pt x="0" y="10"/>
                  </a:lnTo>
                  <a:lnTo>
                    <a:pt x="0" y="22"/>
                  </a:lnTo>
                  <a:lnTo>
                    <a:pt x="0" y="33"/>
                  </a:lnTo>
                </a:path>
              </a:pathLst>
            </a:custGeom>
            <a:noFill/>
            <a:ln w="349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8439" name="Group 89"/>
          <p:cNvGrpSpPr>
            <a:grpSpLocks/>
          </p:cNvGrpSpPr>
          <p:nvPr/>
        </p:nvGrpSpPr>
        <p:grpSpPr bwMode="auto">
          <a:xfrm>
            <a:off x="1028700" y="1144588"/>
            <a:ext cx="3600450" cy="4479925"/>
            <a:chOff x="1028700" y="1144588"/>
            <a:chExt cx="3600450" cy="4479925"/>
          </a:xfrm>
        </p:grpSpPr>
        <p:sp>
          <p:nvSpPr>
            <p:cNvPr id="18465" name="Freeform 75"/>
            <p:cNvSpPr>
              <a:spLocks/>
            </p:cNvSpPr>
            <p:nvPr/>
          </p:nvSpPr>
          <p:spPr bwMode="auto">
            <a:xfrm>
              <a:off x="1101725" y="1144588"/>
              <a:ext cx="3527425" cy="4479925"/>
            </a:xfrm>
            <a:custGeom>
              <a:avLst/>
              <a:gdLst>
                <a:gd name="T0" fmla="*/ 2147483647 w 578"/>
                <a:gd name="T1" fmla="*/ 2147483647 h 638"/>
                <a:gd name="T2" fmla="*/ 2147483647 w 578"/>
                <a:gd name="T3" fmla="*/ 2147483647 h 638"/>
                <a:gd name="T4" fmla="*/ 2147483647 w 578"/>
                <a:gd name="T5" fmla="*/ 2147483647 h 638"/>
                <a:gd name="T6" fmla="*/ 2147483647 w 578"/>
                <a:gd name="T7" fmla="*/ 2147483647 h 638"/>
                <a:gd name="T8" fmla="*/ 2147483647 w 578"/>
                <a:gd name="T9" fmla="*/ 2147483647 h 638"/>
                <a:gd name="T10" fmla="*/ 2147483647 w 578"/>
                <a:gd name="T11" fmla="*/ 2147483647 h 638"/>
                <a:gd name="T12" fmla="*/ 2147483647 w 578"/>
                <a:gd name="T13" fmla="*/ 2147483647 h 638"/>
                <a:gd name="T14" fmla="*/ 2147483647 w 578"/>
                <a:gd name="T15" fmla="*/ 2147483647 h 638"/>
                <a:gd name="T16" fmla="*/ 2147483647 w 578"/>
                <a:gd name="T17" fmla="*/ 2147483647 h 638"/>
                <a:gd name="T18" fmla="*/ 2147483647 w 578"/>
                <a:gd name="T19" fmla="*/ 2147483647 h 638"/>
                <a:gd name="T20" fmla="*/ 2147483647 w 578"/>
                <a:gd name="T21" fmla="*/ 2147483647 h 638"/>
                <a:gd name="T22" fmla="*/ 2147483647 w 578"/>
                <a:gd name="T23" fmla="*/ 2147483647 h 638"/>
                <a:gd name="T24" fmla="*/ 2147483647 w 578"/>
                <a:gd name="T25" fmla="*/ 2147483647 h 638"/>
                <a:gd name="T26" fmla="*/ 2147483647 w 578"/>
                <a:gd name="T27" fmla="*/ 2147483647 h 638"/>
                <a:gd name="T28" fmla="*/ 2147483647 w 578"/>
                <a:gd name="T29" fmla="*/ 2147483647 h 638"/>
                <a:gd name="T30" fmla="*/ 2147483647 w 578"/>
                <a:gd name="T31" fmla="*/ 2147483647 h 638"/>
                <a:gd name="T32" fmla="*/ 2147483647 w 578"/>
                <a:gd name="T33" fmla="*/ 2147483647 h 638"/>
                <a:gd name="T34" fmla="*/ 2147483647 w 578"/>
                <a:gd name="T35" fmla="*/ 2147483647 h 638"/>
                <a:gd name="T36" fmla="*/ 2147483647 w 578"/>
                <a:gd name="T37" fmla="*/ 2147483647 h 638"/>
                <a:gd name="T38" fmla="*/ 2147483647 w 578"/>
                <a:gd name="T39" fmla="*/ 2147483647 h 638"/>
                <a:gd name="T40" fmla="*/ 2147483647 w 578"/>
                <a:gd name="T41" fmla="*/ 2147483647 h 638"/>
                <a:gd name="T42" fmla="*/ 2147483647 w 578"/>
                <a:gd name="T43" fmla="*/ 2147483647 h 638"/>
                <a:gd name="T44" fmla="*/ 2147483647 w 578"/>
                <a:gd name="T45" fmla="*/ 2147483647 h 638"/>
                <a:gd name="T46" fmla="*/ 2147483647 w 578"/>
                <a:gd name="T47" fmla="*/ 2147483647 h 638"/>
                <a:gd name="T48" fmla="*/ 2147483647 w 578"/>
                <a:gd name="T49" fmla="*/ 2147483647 h 638"/>
                <a:gd name="T50" fmla="*/ 2147483647 w 578"/>
                <a:gd name="T51" fmla="*/ 2147483647 h 638"/>
                <a:gd name="T52" fmla="*/ 2147483647 w 578"/>
                <a:gd name="T53" fmla="*/ 2147483647 h 638"/>
                <a:gd name="T54" fmla="*/ 2147483647 w 578"/>
                <a:gd name="T55" fmla="*/ 2147483647 h 638"/>
                <a:gd name="T56" fmla="*/ 2147483647 w 578"/>
                <a:gd name="T57" fmla="*/ 2147483647 h 638"/>
                <a:gd name="T58" fmla="*/ 2147483647 w 578"/>
                <a:gd name="T59" fmla="*/ 2147483647 h 638"/>
                <a:gd name="T60" fmla="*/ 2147483647 w 578"/>
                <a:gd name="T61" fmla="*/ 2147483647 h 638"/>
                <a:gd name="T62" fmla="*/ 2147483647 w 578"/>
                <a:gd name="T63" fmla="*/ 2147483647 h 638"/>
                <a:gd name="T64" fmla="*/ 2147483647 w 578"/>
                <a:gd name="T65" fmla="*/ 2147483647 h 638"/>
                <a:gd name="T66" fmla="*/ 2147483647 w 578"/>
                <a:gd name="T67" fmla="*/ 2147483647 h 638"/>
                <a:gd name="T68" fmla="*/ 2147483647 w 578"/>
                <a:gd name="T69" fmla="*/ 2147483647 h 638"/>
                <a:gd name="T70" fmla="*/ 2147483647 w 578"/>
                <a:gd name="T71" fmla="*/ 2147483647 h 638"/>
                <a:gd name="T72" fmla="*/ 2147483647 w 578"/>
                <a:gd name="T73" fmla="*/ 2147483647 h 638"/>
                <a:gd name="T74" fmla="*/ 2147483647 w 578"/>
                <a:gd name="T75" fmla="*/ 2147483647 h 638"/>
                <a:gd name="T76" fmla="*/ 2147483647 w 578"/>
                <a:gd name="T77" fmla="*/ 2147483647 h 638"/>
                <a:gd name="T78" fmla="*/ 2147483647 w 578"/>
                <a:gd name="T79" fmla="*/ 2147483647 h 638"/>
                <a:gd name="T80" fmla="*/ 2147483647 w 578"/>
                <a:gd name="T81" fmla="*/ 2147483647 h 638"/>
                <a:gd name="T82" fmla="*/ 2147483647 w 578"/>
                <a:gd name="T83" fmla="*/ 2147483647 h 638"/>
                <a:gd name="T84" fmla="*/ 2147483647 w 578"/>
                <a:gd name="T85" fmla="*/ 2147483647 h 638"/>
                <a:gd name="T86" fmla="*/ 2147483647 w 578"/>
                <a:gd name="T87" fmla="*/ 2147483647 h 638"/>
                <a:gd name="T88" fmla="*/ 2147483647 w 578"/>
                <a:gd name="T89" fmla="*/ 2147483647 h 638"/>
                <a:gd name="T90" fmla="*/ 2147483647 w 578"/>
                <a:gd name="T91" fmla="*/ 2147483647 h 638"/>
                <a:gd name="T92" fmla="*/ 2147483647 w 578"/>
                <a:gd name="T93" fmla="*/ 2147483647 h 638"/>
                <a:gd name="T94" fmla="*/ 2147483647 w 578"/>
                <a:gd name="T95" fmla="*/ 2147483647 h 638"/>
                <a:gd name="T96" fmla="*/ 2147483647 w 578"/>
                <a:gd name="T97" fmla="*/ 2147483647 h 638"/>
                <a:gd name="T98" fmla="*/ 2147483647 w 578"/>
                <a:gd name="T99" fmla="*/ 2147483647 h 638"/>
                <a:gd name="T100" fmla="*/ 2147483647 w 578"/>
                <a:gd name="T101" fmla="*/ 2147483647 h 638"/>
                <a:gd name="T102" fmla="*/ 2147483647 w 578"/>
                <a:gd name="T103" fmla="*/ 2147483647 h 638"/>
                <a:gd name="T104" fmla="*/ 2147483647 w 578"/>
                <a:gd name="T105" fmla="*/ 2147483647 h 638"/>
                <a:gd name="T106" fmla="*/ 2147483647 w 578"/>
                <a:gd name="T107" fmla="*/ 2147483647 h 638"/>
                <a:gd name="T108" fmla="*/ 2147483647 w 578"/>
                <a:gd name="T109" fmla="*/ 2147483647 h 638"/>
                <a:gd name="T110" fmla="*/ 2147483647 w 578"/>
                <a:gd name="T111" fmla="*/ 2147483647 h 638"/>
                <a:gd name="T112" fmla="*/ 2147483647 w 578"/>
                <a:gd name="T113" fmla="*/ 2147483647 h 638"/>
                <a:gd name="T114" fmla="*/ 2147483647 w 578"/>
                <a:gd name="T115" fmla="*/ 0 h 63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78"/>
                <a:gd name="T175" fmla="*/ 0 h 638"/>
                <a:gd name="T176" fmla="*/ 578 w 578"/>
                <a:gd name="T177" fmla="*/ 638 h 63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78" h="638">
                  <a:moveTo>
                    <a:pt x="0" y="51"/>
                  </a:moveTo>
                  <a:lnTo>
                    <a:pt x="2" y="60"/>
                  </a:lnTo>
                  <a:lnTo>
                    <a:pt x="4" y="68"/>
                  </a:lnTo>
                  <a:lnTo>
                    <a:pt x="6" y="76"/>
                  </a:lnTo>
                  <a:lnTo>
                    <a:pt x="8" y="84"/>
                  </a:lnTo>
                  <a:lnTo>
                    <a:pt x="10" y="92"/>
                  </a:lnTo>
                  <a:lnTo>
                    <a:pt x="12" y="100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18" y="124"/>
                  </a:lnTo>
                  <a:lnTo>
                    <a:pt x="20" y="131"/>
                  </a:lnTo>
                  <a:lnTo>
                    <a:pt x="22" y="139"/>
                  </a:lnTo>
                  <a:lnTo>
                    <a:pt x="24" y="147"/>
                  </a:lnTo>
                  <a:lnTo>
                    <a:pt x="26" y="154"/>
                  </a:lnTo>
                  <a:lnTo>
                    <a:pt x="28" y="162"/>
                  </a:lnTo>
                  <a:lnTo>
                    <a:pt x="30" y="169"/>
                  </a:lnTo>
                  <a:lnTo>
                    <a:pt x="32" y="176"/>
                  </a:lnTo>
                  <a:lnTo>
                    <a:pt x="34" y="184"/>
                  </a:lnTo>
                  <a:lnTo>
                    <a:pt x="36" y="191"/>
                  </a:lnTo>
                  <a:lnTo>
                    <a:pt x="38" y="198"/>
                  </a:lnTo>
                  <a:lnTo>
                    <a:pt x="40" y="205"/>
                  </a:lnTo>
                  <a:lnTo>
                    <a:pt x="42" y="213"/>
                  </a:lnTo>
                  <a:lnTo>
                    <a:pt x="44" y="220"/>
                  </a:lnTo>
                  <a:lnTo>
                    <a:pt x="46" y="227"/>
                  </a:lnTo>
                  <a:lnTo>
                    <a:pt x="48" y="233"/>
                  </a:lnTo>
                  <a:lnTo>
                    <a:pt x="50" y="240"/>
                  </a:lnTo>
                  <a:lnTo>
                    <a:pt x="52" y="247"/>
                  </a:lnTo>
                  <a:lnTo>
                    <a:pt x="54" y="254"/>
                  </a:lnTo>
                  <a:lnTo>
                    <a:pt x="56" y="261"/>
                  </a:lnTo>
                  <a:lnTo>
                    <a:pt x="58" y="267"/>
                  </a:lnTo>
                  <a:lnTo>
                    <a:pt x="60" y="274"/>
                  </a:lnTo>
                  <a:lnTo>
                    <a:pt x="62" y="280"/>
                  </a:lnTo>
                  <a:lnTo>
                    <a:pt x="64" y="287"/>
                  </a:lnTo>
                  <a:lnTo>
                    <a:pt x="66" y="293"/>
                  </a:lnTo>
                  <a:lnTo>
                    <a:pt x="68" y="299"/>
                  </a:lnTo>
                  <a:lnTo>
                    <a:pt x="70" y="306"/>
                  </a:lnTo>
                  <a:lnTo>
                    <a:pt x="72" y="312"/>
                  </a:lnTo>
                  <a:lnTo>
                    <a:pt x="74" y="318"/>
                  </a:lnTo>
                  <a:lnTo>
                    <a:pt x="76" y="324"/>
                  </a:lnTo>
                  <a:lnTo>
                    <a:pt x="78" y="330"/>
                  </a:lnTo>
                  <a:lnTo>
                    <a:pt x="80" y="336"/>
                  </a:lnTo>
                  <a:lnTo>
                    <a:pt x="82" y="342"/>
                  </a:lnTo>
                  <a:lnTo>
                    <a:pt x="84" y="348"/>
                  </a:lnTo>
                  <a:lnTo>
                    <a:pt x="86" y="354"/>
                  </a:lnTo>
                  <a:lnTo>
                    <a:pt x="88" y="359"/>
                  </a:lnTo>
                  <a:lnTo>
                    <a:pt x="90" y="365"/>
                  </a:lnTo>
                  <a:lnTo>
                    <a:pt x="92" y="371"/>
                  </a:lnTo>
                  <a:lnTo>
                    <a:pt x="94" y="376"/>
                  </a:lnTo>
                  <a:lnTo>
                    <a:pt x="96" y="382"/>
                  </a:lnTo>
                  <a:lnTo>
                    <a:pt x="98" y="387"/>
                  </a:lnTo>
                  <a:lnTo>
                    <a:pt x="100" y="393"/>
                  </a:lnTo>
                  <a:lnTo>
                    <a:pt x="102" y="398"/>
                  </a:lnTo>
                  <a:lnTo>
                    <a:pt x="104" y="403"/>
                  </a:lnTo>
                  <a:lnTo>
                    <a:pt x="106" y="408"/>
                  </a:lnTo>
                  <a:lnTo>
                    <a:pt x="108" y="414"/>
                  </a:lnTo>
                  <a:lnTo>
                    <a:pt x="110" y="419"/>
                  </a:lnTo>
                  <a:lnTo>
                    <a:pt x="112" y="424"/>
                  </a:lnTo>
                  <a:lnTo>
                    <a:pt x="114" y="429"/>
                  </a:lnTo>
                  <a:lnTo>
                    <a:pt x="116" y="434"/>
                  </a:lnTo>
                  <a:lnTo>
                    <a:pt x="118" y="439"/>
                  </a:lnTo>
                  <a:lnTo>
                    <a:pt x="120" y="443"/>
                  </a:lnTo>
                  <a:lnTo>
                    <a:pt x="122" y="448"/>
                  </a:lnTo>
                  <a:lnTo>
                    <a:pt x="124" y="453"/>
                  </a:lnTo>
                  <a:lnTo>
                    <a:pt x="126" y="457"/>
                  </a:lnTo>
                  <a:lnTo>
                    <a:pt x="128" y="462"/>
                  </a:lnTo>
                  <a:lnTo>
                    <a:pt x="130" y="467"/>
                  </a:lnTo>
                  <a:lnTo>
                    <a:pt x="132" y="471"/>
                  </a:lnTo>
                  <a:lnTo>
                    <a:pt x="134" y="475"/>
                  </a:lnTo>
                  <a:lnTo>
                    <a:pt x="136" y="480"/>
                  </a:lnTo>
                  <a:lnTo>
                    <a:pt x="138" y="484"/>
                  </a:lnTo>
                  <a:lnTo>
                    <a:pt x="140" y="488"/>
                  </a:lnTo>
                  <a:lnTo>
                    <a:pt x="142" y="492"/>
                  </a:lnTo>
                  <a:lnTo>
                    <a:pt x="144" y="496"/>
                  </a:lnTo>
                  <a:lnTo>
                    <a:pt x="146" y="501"/>
                  </a:lnTo>
                  <a:lnTo>
                    <a:pt x="148" y="504"/>
                  </a:lnTo>
                  <a:lnTo>
                    <a:pt x="150" y="508"/>
                  </a:lnTo>
                  <a:lnTo>
                    <a:pt x="152" y="512"/>
                  </a:lnTo>
                  <a:lnTo>
                    <a:pt x="154" y="516"/>
                  </a:lnTo>
                  <a:lnTo>
                    <a:pt x="156" y="520"/>
                  </a:lnTo>
                  <a:lnTo>
                    <a:pt x="158" y="524"/>
                  </a:lnTo>
                  <a:lnTo>
                    <a:pt x="160" y="527"/>
                  </a:lnTo>
                  <a:lnTo>
                    <a:pt x="162" y="531"/>
                  </a:lnTo>
                  <a:lnTo>
                    <a:pt x="164" y="534"/>
                  </a:lnTo>
                  <a:lnTo>
                    <a:pt x="166" y="538"/>
                  </a:lnTo>
                  <a:lnTo>
                    <a:pt x="168" y="541"/>
                  </a:lnTo>
                  <a:lnTo>
                    <a:pt x="170" y="544"/>
                  </a:lnTo>
                  <a:lnTo>
                    <a:pt x="172" y="548"/>
                  </a:lnTo>
                  <a:lnTo>
                    <a:pt x="174" y="551"/>
                  </a:lnTo>
                  <a:lnTo>
                    <a:pt x="176" y="554"/>
                  </a:lnTo>
                  <a:lnTo>
                    <a:pt x="178" y="557"/>
                  </a:lnTo>
                  <a:lnTo>
                    <a:pt x="180" y="560"/>
                  </a:lnTo>
                  <a:lnTo>
                    <a:pt x="182" y="563"/>
                  </a:lnTo>
                  <a:lnTo>
                    <a:pt x="184" y="566"/>
                  </a:lnTo>
                  <a:lnTo>
                    <a:pt x="186" y="569"/>
                  </a:lnTo>
                  <a:lnTo>
                    <a:pt x="188" y="572"/>
                  </a:lnTo>
                  <a:lnTo>
                    <a:pt x="190" y="575"/>
                  </a:lnTo>
                  <a:lnTo>
                    <a:pt x="192" y="577"/>
                  </a:lnTo>
                  <a:lnTo>
                    <a:pt x="194" y="580"/>
                  </a:lnTo>
                  <a:lnTo>
                    <a:pt x="196" y="583"/>
                  </a:lnTo>
                  <a:lnTo>
                    <a:pt x="198" y="585"/>
                  </a:lnTo>
                  <a:lnTo>
                    <a:pt x="200" y="588"/>
                  </a:lnTo>
                  <a:lnTo>
                    <a:pt x="202" y="590"/>
                  </a:lnTo>
                  <a:lnTo>
                    <a:pt x="204" y="592"/>
                  </a:lnTo>
                  <a:lnTo>
                    <a:pt x="206" y="595"/>
                  </a:lnTo>
                  <a:lnTo>
                    <a:pt x="208" y="597"/>
                  </a:lnTo>
                  <a:lnTo>
                    <a:pt x="210" y="599"/>
                  </a:lnTo>
                  <a:lnTo>
                    <a:pt x="212" y="601"/>
                  </a:lnTo>
                  <a:lnTo>
                    <a:pt x="214" y="603"/>
                  </a:lnTo>
                  <a:lnTo>
                    <a:pt x="216" y="605"/>
                  </a:lnTo>
                  <a:lnTo>
                    <a:pt x="218" y="607"/>
                  </a:lnTo>
                  <a:lnTo>
                    <a:pt x="220" y="609"/>
                  </a:lnTo>
                  <a:lnTo>
                    <a:pt x="222" y="611"/>
                  </a:lnTo>
                  <a:lnTo>
                    <a:pt x="224" y="612"/>
                  </a:lnTo>
                  <a:lnTo>
                    <a:pt x="226" y="614"/>
                  </a:lnTo>
                  <a:lnTo>
                    <a:pt x="228" y="616"/>
                  </a:lnTo>
                  <a:lnTo>
                    <a:pt x="230" y="617"/>
                  </a:lnTo>
                  <a:lnTo>
                    <a:pt x="232" y="619"/>
                  </a:lnTo>
                  <a:lnTo>
                    <a:pt x="234" y="620"/>
                  </a:lnTo>
                  <a:lnTo>
                    <a:pt x="236" y="622"/>
                  </a:lnTo>
                  <a:lnTo>
                    <a:pt x="238" y="623"/>
                  </a:lnTo>
                  <a:lnTo>
                    <a:pt x="240" y="624"/>
                  </a:lnTo>
                  <a:lnTo>
                    <a:pt x="242" y="626"/>
                  </a:lnTo>
                  <a:lnTo>
                    <a:pt x="244" y="627"/>
                  </a:lnTo>
                  <a:lnTo>
                    <a:pt x="246" y="628"/>
                  </a:lnTo>
                  <a:lnTo>
                    <a:pt x="248" y="629"/>
                  </a:lnTo>
                  <a:lnTo>
                    <a:pt x="250" y="630"/>
                  </a:lnTo>
                  <a:lnTo>
                    <a:pt x="252" y="631"/>
                  </a:lnTo>
                  <a:lnTo>
                    <a:pt x="254" y="632"/>
                  </a:lnTo>
                  <a:lnTo>
                    <a:pt x="256" y="633"/>
                  </a:lnTo>
                  <a:lnTo>
                    <a:pt x="258" y="633"/>
                  </a:lnTo>
                  <a:lnTo>
                    <a:pt x="260" y="634"/>
                  </a:lnTo>
                  <a:lnTo>
                    <a:pt x="262" y="635"/>
                  </a:lnTo>
                  <a:lnTo>
                    <a:pt x="264" y="635"/>
                  </a:lnTo>
                  <a:lnTo>
                    <a:pt x="266" y="636"/>
                  </a:lnTo>
                  <a:lnTo>
                    <a:pt x="268" y="636"/>
                  </a:lnTo>
                  <a:lnTo>
                    <a:pt x="270" y="637"/>
                  </a:lnTo>
                  <a:lnTo>
                    <a:pt x="272" y="637"/>
                  </a:lnTo>
                  <a:lnTo>
                    <a:pt x="274" y="637"/>
                  </a:lnTo>
                  <a:lnTo>
                    <a:pt x="276" y="638"/>
                  </a:lnTo>
                  <a:lnTo>
                    <a:pt x="278" y="638"/>
                  </a:lnTo>
                  <a:lnTo>
                    <a:pt x="280" y="638"/>
                  </a:lnTo>
                  <a:lnTo>
                    <a:pt x="282" y="638"/>
                  </a:lnTo>
                  <a:lnTo>
                    <a:pt x="284" y="638"/>
                  </a:lnTo>
                  <a:lnTo>
                    <a:pt x="286" y="638"/>
                  </a:lnTo>
                  <a:lnTo>
                    <a:pt x="288" y="638"/>
                  </a:lnTo>
                  <a:lnTo>
                    <a:pt x="290" y="638"/>
                  </a:lnTo>
                  <a:lnTo>
                    <a:pt x="292" y="637"/>
                  </a:lnTo>
                  <a:lnTo>
                    <a:pt x="294" y="637"/>
                  </a:lnTo>
                  <a:lnTo>
                    <a:pt x="296" y="637"/>
                  </a:lnTo>
                  <a:lnTo>
                    <a:pt x="298" y="636"/>
                  </a:lnTo>
                  <a:lnTo>
                    <a:pt x="300" y="636"/>
                  </a:lnTo>
                  <a:lnTo>
                    <a:pt x="302" y="635"/>
                  </a:lnTo>
                  <a:lnTo>
                    <a:pt x="304" y="635"/>
                  </a:lnTo>
                  <a:lnTo>
                    <a:pt x="306" y="634"/>
                  </a:lnTo>
                  <a:lnTo>
                    <a:pt x="308" y="633"/>
                  </a:lnTo>
                  <a:lnTo>
                    <a:pt x="310" y="633"/>
                  </a:lnTo>
                  <a:lnTo>
                    <a:pt x="312" y="632"/>
                  </a:lnTo>
                  <a:lnTo>
                    <a:pt x="314" y="631"/>
                  </a:lnTo>
                  <a:lnTo>
                    <a:pt x="316" y="630"/>
                  </a:lnTo>
                  <a:lnTo>
                    <a:pt x="318" y="629"/>
                  </a:lnTo>
                  <a:lnTo>
                    <a:pt x="320" y="628"/>
                  </a:lnTo>
                  <a:lnTo>
                    <a:pt x="322" y="627"/>
                  </a:lnTo>
                  <a:lnTo>
                    <a:pt x="324" y="626"/>
                  </a:lnTo>
                  <a:lnTo>
                    <a:pt x="326" y="624"/>
                  </a:lnTo>
                  <a:lnTo>
                    <a:pt x="328" y="623"/>
                  </a:lnTo>
                  <a:lnTo>
                    <a:pt x="330" y="622"/>
                  </a:lnTo>
                  <a:lnTo>
                    <a:pt x="332" y="620"/>
                  </a:lnTo>
                  <a:lnTo>
                    <a:pt x="334" y="619"/>
                  </a:lnTo>
                  <a:lnTo>
                    <a:pt x="336" y="617"/>
                  </a:lnTo>
                  <a:lnTo>
                    <a:pt x="338" y="616"/>
                  </a:lnTo>
                  <a:lnTo>
                    <a:pt x="340" y="614"/>
                  </a:lnTo>
                  <a:lnTo>
                    <a:pt x="342" y="612"/>
                  </a:lnTo>
                  <a:lnTo>
                    <a:pt x="344" y="611"/>
                  </a:lnTo>
                  <a:lnTo>
                    <a:pt x="346" y="609"/>
                  </a:lnTo>
                  <a:lnTo>
                    <a:pt x="348" y="607"/>
                  </a:lnTo>
                  <a:lnTo>
                    <a:pt x="350" y="605"/>
                  </a:lnTo>
                  <a:lnTo>
                    <a:pt x="352" y="603"/>
                  </a:lnTo>
                  <a:lnTo>
                    <a:pt x="354" y="601"/>
                  </a:lnTo>
                  <a:lnTo>
                    <a:pt x="356" y="599"/>
                  </a:lnTo>
                  <a:lnTo>
                    <a:pt x="358" y="597"/>
                  </a:lnTo>
                  <a:lnTo>
                    <a:pt x="360" y="595"/>
                  </a:lnTo>
                  <a:lnTo>
                    <a:pt x="362" y="592"/>
                  </a:lnTo>
                  <a:lnTo>
                    <a:pt x="364" y="590"/>
                  </a:lnTo>
                  <a:lnTo>
                    <a:pt x="366" y="588"/>
                  </a:lnTo>
                  <a:lnTo>
                    <a:pt x="368" y="585"/>
                  </a:lnTo>
                  <a:lnTo>
                    <a:pt x="370" y="583"/>
                  </a:lnTo>
                  <a:lnTo>
                    <a:pt x="372" y="580"/>
                  </a:lnTo>
                  <a:lnTo>
                    <a:pt x="374" y="577"/>
                  </a:lnTo>
                  <a:lnTo>
                    <a:pt x="376" y="575"/>
                  </a:lnTo>
                  <a:lnTo>
                    <a:pt x="378" y="572"/>
                  </a:lnTo>
                  <a:lnTo>
                    <a:pt x="380" y="569"/>
                  </a:lnTo>
                  <a:lnTo>
                    <a:pt x="382" y="566"/>
                  </a:lnTo>
                  <a:lnTo>
                    <a:pt x="384" y="563"/>
                  </a:lnTo>
                  <a:lnTo>
                    <a:pt x="386" y="560"/>
                  </a:lnTo>
                  <a:lnTo>
                    <a:pt x="388" y="557"/>
                  </a:lnTo>
                  <a:lnTo>
                    <a:pt x="390" y="554"/>
                  </a:lnTo>
                  <a:lnTo>
                    <a:pt x="392" y="551"/>
                  </a:lnTo>
                  <a:lnTo>
                    <a:pt x="394" y="548"/>
                  </a:lnTo>
                  <a:lnTo>
                    <a:pt x="396" y="544"/>
                  </a:lnTo>
                  <a:lnTo>
                    <a:pt x="398" y="541"/>
                  </a:lnTo>
                  <a:lnTo>
                    <a:pt x="400" y="538"/>
                  </a:lnTo>
                  <a:lnTo>
                    <a:pt x="402" y="534"/>
                  </a:lnTo>
                  <a:lnTo>
                    <a:pt x="404" y="531"/>
                  </a:lnTo>
                  <a:lnTo>
                    <a:pt x="406" y="527"/>
                  </a:lnTo>
                  <a:lnTo>
                    <a:pt x="408" y="524"/>
                  </a:lnTo>
                  <a:lnTo>
                    <a:pt x="410" y="520"/>
                  </a:lnTo>
                  <a:lnTo>
                    <a:pt x="412" y="516"/>
                  </a:lnTo>
                  <a:lnTo>
                    <a:pt x="414" y="512"/>
                  </a:lnTo>
                  <a:lnTo>
                    <a:pt x="416" y="508"/>
                  </a:lnTo>
                  <a:lnTo>
                    <a:pt x="418" y="504"/>
                  </a:lnTo>
                  <a:lnTo>
                    <a:pt x="420" y="501"/>
                  </a:lnTo>
                  <a:lnTo>
                    <a:pt x="422" y="496"/>
                  </a:lnTo>
                  <a:lnTo>
                    <a:pt x="424" y="492"/>
                  </a:lnTo>
                  <a:lnTo>
                    <a:pt x="426" y="488"/>
                  </a:lnTo>
                  <a:lnTo>
                    <a:pt x="428" y="484"/>
                  </a:lnTo>
                  <a:lnTo>
                    <a:pt x="430" y="480"/>
                  </a:lnTo>
                  <a:lnTo>
                    <a:pt x="432" y="475"/>
                  </a:lnTo>
                  <a:lnTo>
                    <a:pt x="434" y="471"/>
                  </a:lnTo>
                  <a:lnTo>
                    <a:pt x="436" y="467"/>
                  </a:lnTo>
                  <a:lnTo>
                    <a:pt x="438" y="462"/>
                  </a:lnTo>
                  <a:lnTo>
                    <a:pt x="440" y="457"/>
                  </a:lnTo>
                  <a:lnTo>
                    <a:pt x="442" y="453"/>
                  </a:lnTo>
                  <a:lnTo>
                    <a:pt x="444" y="448"/>
                  </a:lnTo>
                  <a:lnTo>
                    <a:pt x="446" y="443"/>
                  </a:lnTo>
                  <a:lnTo>
                    <a:pt x="448" y="439"/>
                  </a:lnTo>
                  <a:lnTo>
                    <a:pt x="450" y="434"/>
                  </a:lnTo>
                  <a:lnTo>
                    <a:pt x="452" y="429"/>
                  </a:lnTo>
                  <a:lnTo>
                    <a:pt x="454" y="424"/>
                  </a:lnTo>
                  <a:lnTo>
                    <a:pt x="456" y="419"/>
                  </a:lnTo>
                  <a:lnTo>
                    <a:pt x="458" y="414"/>
                  </a:lnTo>
                  <a:lnTo>
                    <a:pt x="460" y="408"/>
                  </a:lnTo>
                  <a:lnTo>
                    <a:pt x="462" y="403"/>
                  </a:lnTo>
                  <a:lnTo>
                    <a:pt x="464" y="398"/>
                  </a:lnTo>
                  <a:lnTo>
                    <a:pt x="466" y="393"/>
                  </a:lnTo>
                  <a:lnTo>
                    <a:pt x="468" y="387"/>
                  </a:lnTo>
                  <a:lnTo>
                    <a:pt x="470" y="382"/>
                  </a:lnTo>
                  <a:lnTo>
                    <a:pt x="472" y="376"/>
                  </a:lnTo>
                  <a:lnTo>
                    <a:pt x="474" y="371"/>
                  </a:lnTo>
                  <a:lnTo>
                    <a:pt x="476" y="365"/>
                  </a:lnTo>
                  <a:lnTo>
                    <a:pt x="478" y="359"/>
                  </a:lnTo>
                  <a:lnTo>
                    <a:pt x="480" y="354"/>
                  </a:lnTo>
                  <a:lnTo>
                    <a:pt x="482" y="348"/>
                  </a:lnTo>
                  <a:lnTo>
                    <a:pt x="484" y="342"/>
                  </a:lnTo>
                  <a:lnTo>
                    <a:pt x="486" y="336"/>
                  </a:lnTo>
                  <a:lnTo>
                    <a:pt x="488" y="330"/>
                  </a:lnTo>
                  <a:lnTo>
                    <a:pt x="490" y="324"/>
                  </a:lnTo>
                  <a:lnTo>
                    <a:pt x="492" y="318"/>
                  </a:lnTo>
                  <a:lnTo>
                    <a:pt x="494" y="312"/>
                  </a:lnTo>
                  <a:lnTo>
                    <a:pt x="496" y="306"/>
                  </a:lnTo>
                  <a:lnTo>
                    <a:pt x="498" y="299"/>
                  </a:lnTo>
                  <a:lnTo>
                    <a:pt x="500" y="293"/>
                  </a:lnTo>
                  <a:lnTo>
                    <a:pt x="502" y="287"/>
                  </a:lnTo>
                  <a:lnTo>
                    <a:pt x="504" y="280"/>
                  </a:lnTo>
                  <a:lnTo>
                    <a:pt x="506" y="274"/>
                  </a:lnTo>
                  <a:lnTo>
                    <a:pt x="508" y="267"/>
                  </a:lnTo>
                  <a:lnTo>
                    <a:pt x="510" y="261"/>
                  </a:lnTo>
                  <a:lnTo>
                    <a:pt x="512" y="254"/>
                  </a:lnTo>
                  <a:lnTo>
                    <a:pt x="514" y="247"/>
                  </a:lnTo>
                  <a:lnTo>
                    <a:pt x="516" y="240"/>
                  </a:lnTo>
                  <a:lnTo>
                    <a:pt x="518" y="233"/>
                  </a:lnTo>
                  <a:lnTo>
                    <a:pt x="520" y="227"/>
                  </a:lnTo>
                  <a:lnTo>
                    <a:pt x="522" y="220"/>
                  </a:lnTo>
                  <a:lnTo>
                    <a:pt x="524" y="213"/>
                  </a:lnTo>
                  <a:lnTo>
                    <a:pt x="526" y="205"/>
                  </a:lnTo>
                  <a:lnTo>
                    <a:pt x="528" y="198"/>
                  </a:lnTo>
                  <a:lnTo>
                    <a:pt x="530" y="191"/>
                  </a:lnTo>
                  <a:lnTo>
                    <a:pt x="532" y="184"/>
                  </a:lnTo>
                  <a:lnTo>
                    <a:pt x="534" y="176"/>
                  </a:lnTo>
                  <a:lnTo>
                    <a:pt x="536" y="169"/>
                  </a:lnTo>
                  <a:lnTo>
                    <a:pt x="538" y="162"/>
                  </a:lnTo>
                  <a:lnTo>
                    <a:pt x="540" y="154"/>
                  </a:lnTo>
                  <a:lnTo>
                    <a:pt x="542" y="147"/>
                  </a:lnTo>
                  <a:lnTo>
                    <a:pt x="544" y="139"/>
                  </a:lnTo>
                  <a:lnTo>
                    <a:pt x="546" y="131"/>
                  </a:lnTo>
                  <a:lnTo>
                    <a:pt x="548" y="124"/>
                  </a:lnTo>
                  <a:lnTo>
                    <a:pt x="550" y="116"/>
                  </a:lnTo>
                  <a:lnTo>
                    <a:pt x="552" y="108"/>
                  </a:lnTo>
                  <a:lnTo>
                    <a:pt x="554" y="100"/>
                  </a:lnTo>
                  <a:lnTo>
                    <a:pt x="556" y="92"/>
                  </a:lnTo>
                  <a:lnTo>
                    <a:pt x="558" y="84"/>
                  </a:lnTo>
                  <a:lnTo>
                    <a:pt x="560" y="76"/>
                  </a:lnTo>
                  <a:lnTo>
                    <a:pt x="562" y="68"/>
                  </a:lnTo>
                  <a:lnTo>
                    <a:pt x="564" y="60"/>
                  </a:lnTo>
                  <a:lnTo>
                    <a:pt x="566" y="51"/>
                  </a:lnTo>
                  <a:lnTo>
                    <a:pt x="568" y="43"/>
                  </a:lnTo>
                  <a:lnTo>
                    <a:pt x="570" y="35"/>
                  </a:lnTo>
                  <a:lnTo>
                    <a:pt x="572" y="26"/>
                  </a:lnTo>
                  <a:lnTo>
                    <a:pt x="574" y="18"/>
                  </a:lnTo>
                  <a:lnTo>
                    <a:pt x="576" y="9"/>
                  </a:lnTo>
                  <a:lnTo>
                    <a:pt x="578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8466" name="Freeform 74"/>
            <p:cNvSpPr>
              <a:spLocks/>
            </p:cNvSpPr>
            <p:nvPr/>
          </p:nvSpPr>
          <p:spPr bwMode="auto">
            <a:xfrm>
              <a:off x="1028700" y="1144588"/>
              <a:ext cx="73025" cy="357187"/>
            </a:xfrm>
            <a:custGeom>
              <a:avLst/>
              <a:gdLst>
                <a:gd name="T0" fmla="*/ 2147483647 w 12"/>
                <a:gd name="T1" fmla="*/ 2147483647 h 51"/>
                <a:gd name="T2" fmla="*/ 2147483647 w 12"/>
                <a:gd name="T3" fmla="*/ 2147483647 h 51"/>
                <a:gd name="T4" fmla="*/ 2147483647 w 12"/>
                <a:gd name="T5" fmla="*/ 2147483647 h 51"/>
                <a:gd name="T6" fmla="*/ 2147483647 w 12"/>
                <a:gd name="T7" fmla="*/ 2147483647 h 51"/>
                <a:gd name="T8" fmla="*/ 2147483647 w 12"/>
                <a:gd name="T9" fmla="*/ 2147483647 h 51"/>
                <a:gd name="T10" fmla="*/ 2147483647 w 12"/>
                <a:gd name="T11" fmla="*/ 2147483647 h 51"/>
                <a:gd name="T12" fmla="*/ 0 w 12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2"/>
                <a:gd name="T22" fmla="*/ 0 h 51"/>
                <a:gd name="T23" fmla="*/ 12 w 12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2" h="51">
                  <a:moveTo>
                    <a:pt x="12" y="51"/>
                  </a:moveTo>
                  <a:lnTo>
                    <a:pt x="10" y="43"/>
                  </a:lnTo>
                  <a:lnTo>
                    <a:pt x="8" y="35"/>
                  </a:lnTo>
                  <a:lnTo>
                    <a:pt x="6" y="26"/>
                  </a:lnTo>
                  <a:lnTo>
                    <a:pt x="4" y="18"/>
                  </a:lnTo>
                  <a:lnTo>
                    <a:pt x="2" y="9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cxnSp>
        <p:nvCxnSpPr>
          <p:cNvPr id="91" name="Straight Connector 90"/>
          <p:cNvCxnSpPr/>
          <p:nvPr/>
        </p:nvCxnSpPr>
        <p:spPr>
          <a:xfrm rot="5400000">
            <a:off x="1296988" y="3849688"/>
            <a:ext cx="5310187" cy="1587"/>
          </a:xfrm>
          <a:prstGeom prst="line">
            <a:avLst/>
          </a:prstGeom>
          <a:ln w="412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5400000">
            <a:off x="-954087" y="3868738"/>
            <a:ext cx="5310187" cy="1587"/>
          </a:xfrm>
          <a:prstGeom prst="line">
            <a:avLst/>
          </a:prstGeom>
          <a:ln w="412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4057650" y="3341688"/>
            <a:ext cx="90488" cy="10636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4" name="Oval 93"/>
          <p:cNvSpPr/>
          <p:nvPr/>
        </p:nvSpPr>
        <p:spPr>
          <a:xfrm>
            <a:off x="3767138" y="4244975"/>
            <a:ext cx="92075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5" name="Oval 94"/>
          <p:cNvSpPr/>
          <p:nvPr/>
        </p:nvSpPr>
        <p:spPr>
          <a:xfrm>
            <a:off x="1795463" y="4235450"/>
            <a:ext cx="92075" cy="1063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6" name="Oval 95"/>
          <p:cNvSpPr/>
          <p:nvPr/>
        </p:nvSpPr>
        <p:spPr>
          <a:xfrm>
            <a:off x="1506538" y="3355975"/>
            <a:ext cx="90487" cy="1063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7" name="Oval 96"/>
          <p:cNvSpPr/>
          <p:nvPr/>
        </p:nvSpPr>
        <p:spPr>
          <a:xfrm>
            <a:off x="2784475" y="5578475"/>
            <a:ext cx="90488" cy="106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8" name="Oval 97"/>
          <p:cNvSpPr/>
          <p:nvPr/>
        </p:nvSpPr>
        <p:spPr>
          <a:xfrm>
            <a:off x="1992313" y="4668838"/>
            <a:ext cx="92075" cy="106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9" name="Oval 98"/>
          <p:cNvSpPr/>
          <p:nvPr/>
        </p:nvSpPr>
        <p:spPr>
          <a:xfrm>
            <a:off x="1978025" y="4005263"/>
            <a:ext cx="90488" cy="1063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1" name="Oval 100"/>
          <p:cNvSpPr/>
          <p:nvPr/>
        </p:nvSpPr>
        <p:spPr>
          <a:xfrm>
            <a:off x="3595688" y="4678363"/>
            <a:ext cx="90487" cy="106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2" name="Oval 101"/>
          <p:cNvSpPr/>
          <p:nvPr/>
        </p:nvSpPr>
        <p:spPr>
          <a:xfrm>
            <a:off x="3584575" y="4033838"/>
            <a:ext cx="92075" cy="1063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3" name="Oval 102"/>
          <p:cNvSpPr/>
          <p:nvPr/>
        </p:nvSpPr>
        <p:spPr>
          <a:xfrm>
            <a:off x="2794000" y="3890963"/>
            <a:ext cx="92075" cy="10795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4" name="Oval 103"/>
          <p:cNvSpPr/>
          <p:nvPr/>
        </p:nvSpPr>
        <p:spPr>
          <a:xfrm>
            <a:off x="4402138" y="2003425"/>
            <a:ext cx="90487" cy="106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6" name="Oval 105"/>
          <p:cNvSpPr/>
          <p:nvPr/>
        </p:nvSpPr>
        <p:spPr>
          <a:xfrm>
            <a:off x="4391025" y="3660775"/>
            <a:ext cx="92075" cy="1063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7" name="Oval 106"/>
          <p:cNvSpPr/>
          <p:nvPr/>
        </p:nvSpPr>
        <p:spPr>
          <a:xfrm>
            <a:off x="3983038" y="3606800"/>
            <a:ext cx="92075" cy="1063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8" name="Oval 107"/>
          <p:cNvSpPr/>
          <p:nvPr/>
        </p:nvSpPr>
        <p:spPr>
          <a:xfrm>
            <a:off x="3944938" y="2136775"/>
            <a:ext cx="90487" cy="1063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9" name="Oval 108"/>
          <p:cNvSpPr/>
          <p:nvPr/>
        </p:nvSpPr>
        <p:spPr>
          <a:xfrm>
            <a:off x="1185863" y="3656013"/>
            <a:ext cx="92075" cy="10636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0" name="Oval 109"/>
          <p:cNvSpPr/>
          <p:nvPr/>
        </p:nvSpPr>
        <p:spPr>
          <a:xfrm>
            <a:off x="1190625" y="2008188"/>
            <a:ext cx="92075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1" name="Oval 110"/>
          <p:cNvSpPr/>
          <p:nvPr/>
        </p:nvSpPr>
        <p:spPr>
          <a:xfrm>
            <a:off x="1593850" y="3592513"/>
            <a:ext cx="92075" cy="106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2" name="Oval 111"/>
          <p:cNvSpPr/>
          <p:nvPr/>
        </p:nvSpPr>
        <p:spPr>
          <a:xfrm>
            <a:off x="1584325" y="2225675"/>
            <a:ext cx="92075" cy="106363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5249863" y="1268413"/>
            <a:ext cx="36131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x-intercept </a:t>
            </a:r>
            <a:r>
              <a:rPr lang="en-CA" sz="2000">
                <a:solidFill>
                  <a:srgbClr val="FF0000"/>
                </a:solidFill>
                <a:sym typeface="Wingdings" pitchFamily="2" charset="2"/>
              </a:rPr>
              <a:t> Vertical</a:t>
            </a:r>
            <a:br>
              <a:rPr lang="en-CA" sz="2000">
                <a:solidFill>
                  <a:srgbClr val="FF0000"/>
                </a:solidFill>
                <a:sym typeface="Wingdings" pitchFamily="2" charset="2"/>
              </a:rPr>
            </a:br>
            <a:r>
              <a:rPr lang="en-CA" sz="2000">
                <a:solidFill>
                  <a:srgbClr val="FF0000"/>
                </a:solidFill>
                <a:sym typeface="Wingdings" pitchFamily="2" charset="2"/>
              </a:rPr>
              <a:t>Asymptote</a:t>
            </a:r>
            <a:endParaRPr lang="en-CA" sz="2000">
              <a:solidFill>
                <a:srgbClr val="FF0000"/>
              </a:solidFill>
            </a:endParaRP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5240338" y="2157413"/>
            <a:ext cx="33035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common points with a 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Y-coordinate of 1 or -1</a:t>
            </a: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5226050" y="2935288"/>
            <a:ext cx="383063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Pick some points on the original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Function and take the reciprocal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of the Y-coordinate</a:t>
            </a: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5226050" y="4062413"/>
            <a:ext cx="34893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Reciprocal of large numbers </a:t>
            </a:r>
            <a:br>
              <a:rPr lang="en-CA" sz="2000">
                <a:solidFill>
                  <a:srgbClr val="FF0000"/>
                </a:solidFill>
              </a:rPr>
            </a:br>
            <a:r>
              <a:rPr lang="en-CA" sz="2000">
                <a:solidFill>
                  <a:srgbClr val="FF0000"/>
                </a:solidFill>
              </a:rPr>
              <a:t>will become small</a:t>
            </a:r>
          </a:p>
          <a:p>
            <a:pPr eaLnBrk="1" hangingPunct="1"/>
            <a:endParaRPr lang="en-CA" sz="2000">
              <a:solidFill>
                <a:srgbClr val="FF0000"/>
              </a:solidFill>
            </a:endParaRP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Reciprocal of small numbers </a:t>
            </a:r>
          </a:p>
          <a:p>
            <a:pPr eaLnBrk="1" hangingPunct="1"/>
            <a:r>
              <a:rPr lang="en-CA" sz="2000">
                <a:solidFill>
                  <a:srgbClr val="FF0000"/>
                </a:solidFill>
              </a:rPr>
              <a:t>Will become large</a:t>
            </a:r>
          </a:p>
        </p:txBody>
      </p:sp>
      <p:sp>
        <p:nvSpPr>
          <p:cNvPr id="18464" name="TextBox 104"/>
          <p:cNvSpPr txBox="1">
            <a:spLocks noChangeArrowheads="1"/>
          </p:cNvSpPr>
          <p:nvPr/>
        </p:nvSpPr>
        <p:spPr bwMode="auto">
          <a:xfrm>
            <a:off x="0" y="6611938"/>
            <a:ext cx="4022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/>
              <a:t>© Copyright All Rights Reserved Homework Depot </a:t>
            </a:r>
            <a:r>
              <a:rPr lang="en-CA" sz="1000">
                <a:hlinkClick r:id="rId3"/>
              </a:rPr>
              <a:t>www.BCMath.ca</a:t>
            </a:r>
            <a:r>
              <a:rPr lang="en-CA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8792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1" grpId="0" animBg="1"/>
      <p:bldP spid="102" grpId="0" animBg="1"/>
      <p:bldP spid="103" grpId="0" animBg="1"/>
      <p:bldP spid="104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/>
      <p:bldP spid="114" grpId="0"/>
      <p:bldP spid="115" grpId="0"/>
      <p:bldP spid="1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/>
          <a:lstStyle/>
          <a:p>
            <a:pPr>
              <a:defRPr/>
            </a:pPr>
            <a:r>
              <a:rPr lang="en-CA" sz="2500" dirty="0"/>
              <a:t>II) Reciprocal of Trigonometric Functions</a:t>
            </a:r>
          </a:p>
        </p:txBody>
      </p:sp>
      <p:sp>
        <p:nvSpPr>
          <p:cNvPr id="103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1563"/>
            <a:ext cx="8258175" cy="5402262"/>
          </a:xfrm>
        </p:spPr>
        <p:txBody>
          <a:bodyPr/>
          <a:lstStyle/>
          <a:p>
            <a:r>
              <a:rPr lang="en-CA"/>
              <a:t>Cosecant is the reciprocal of the sine function</a:t>
            </a:r>
          </a:p>
          <a:p>
            <a:endParaRPr lang="en-CA"/>
          </a:p>
          <a:p>
            <a:pPr>
              <a:buFont typeface="Wingdings" pitchFamily="2" charset="2"/>
              <a:buNone/>
            </a:pPr>
            <a:br>
              <a:rPr lang="en-CA"/>
            </a:br>
            <a:endParaRPr lang="en-CA"/>
          </a:p>
          <a:p>
            <a:r>
              <a:rPr lang="en-CA"/>
              <a:t>Secant is the reciprocal of the cosine function</a:t>
            </a:r>
          </a:p>
          <a:p>
            <a:pPr>
              <a:buFont typeface="Wingdings" pitchFamily="2" charset="2"/>
              <a:buNone/>
            </a:pPr>
            <a:br>
              <a:rPr lang="en-CA"/>
            </a:br>
            <a:endParaRPr lang="en-CA"/>
          </a:p>
          <a:p>
            <a:pPr>
              <a:buFont typeface="Wingdings" pitchFamily="2" charset="2"/>
              <a:buNone/>
            </a:pPr>
            <a:endParaRPr lang="en-CA"/>
          </a:p>
          <a:p>
            <a:r>
              <a:rPr lang="en-CA"/>
              <a:t>Cotangent is the reciprocal of the tangent function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85900" y="1857375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494870" imgH="177646" progId="Equation.DSMT4">
                  <p:embed/>
                </p:oleObj>
              </mc:Choice>
              <mc:Fallback>
                <p:oleObj name="Equation" r:id="rId4" imgW="494870" imgH="177646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1857375"/>
                        <a:ext cx="13716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2843213" y="1658938"/>
          <a:ext cx="74295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380835" imgH="431613" progId="Equation.DSMT4">
                  <p:embed/>
                </p:oleObj>
              </mc:Choice>
              <mc:Fallback>
                <p:oleObj name="Equation" r:id="rId6" imgW="380835" imgH="431613" progId="Equation.DSMT4">
                  <p:embed/>
                  <p:pic>
                    <p:nvPicPr>
                      <p:cNvPr id="10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1658938"/>
                        <a:ext cx="74295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2"/>
          <p:cNvGraphicFramePr>
            <a:graphicFrameLocks noChangeAspect="1"/>
          </p:cNvGraphicFramePr>
          <p:nvPr/>
        </p:nvGraphicFramePr>
        <p:xfrm>
          <a:off x="1485900" y="3698875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494870" imgH="177646" progId="Equation.DSMT4">
                  <p:embed/>
                </p:oleObj>
              </mc:Choice>
              <mc:Fallback>
                <p:oleObj name="Equation" r:id="rId8" imgW="494870" imgH="177646" progId="Equation.DSMT4">
                  <p:embed/>
                  <p:pic>
                    <p:nvPicPr>
                      <p:cNvPr id="102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3698875"/>
                        <a:ext cx="13716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2"/>
          <p:cNvGraphicFramePr>
            <a:graphicFrameLocks noChangeAspect="1"/>
          </p:cNvGraphicFramePr>
          <p:nvPr/>
        </p:nvGraphicFramePr>
        <p:xfrm>
          <a:off x="2819400" y="3500438"/>
          <a:ext cx="792163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406224" imgH="431613" progId="Equation.DSMT4">
                  <p:embed/>
                </p:oleObj>
              </mc:Choice>
              <mc:Fallback>
                <p:oleObj name="Equation" r:id="rId10" imgW="406224" imgH="431613" progId="Equation.DSMT4">
                  <p:embed/>
                  <p:pic>
                    <p:nvPicPr>
                      <p:cNvPr id="102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500438"/>
                        <a:ext cx="792163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2"/>
          <p:cNvGraphicFramePr>
            <a:graphicFrameLocks noChangeAspect="1"/>
          </p:cNvGraphicFramePr>
          <p:nvPr/>
        </p:nvGraphicFramePr>
        <p:xfrm>
          <a:off x="1512888" y="5270500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494870" imgH="177646" progId="Equation.DSMT4">
                  <p:embed/>
                </p:oleObj>
              </mc:Choice>
              <mc:Fallback>
                <p:oleObj name="Equation" r:id="rId12" imgW="494870" imgH="177646" progId="Equation.DSMT4">
                  <p:embed/>
                  <p:pic>
                    <p:nvPicPr>
                      <p:cNvPr id="10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5270500"/>
                        <a:ext cx="13716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2"/>
          <p:cNvGraphicFramePr>
            <a:graphicFrameLocks noChangeAspect="1"/>
          </p:cNvGraphicFramePr>
          <p:nvPr/>
        </p:nvGraphicFramePr>
        <p:xfrm>
          <a:off x="2859088" y="5072063"/>
          <a:ext cx="76676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393529" imgH="431613" progId="Equation.DSMT4">
                  <p:embed/>
                </p:oleObj>
              </mc:Choice>
              <mc:Fallback>
                <p:oleObj name="Equation" r:id="rId14" imgW="393529" imgH="431613" progId="Equation.DSMT4">
                  <p:embed/>
                  <p:pic>
                    <p:nvPicPr>
                      <p:cNvPr id="10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5072063"/>
                        <a:ext cx="766762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1343025" y="1616075"/>
            <a:ext cx="2428875" cy="1000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1331913" y="3433763"/>
            <a:ext cx="2428875" cy="1000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1347788" y="5046663"/>
            <a:ext cx="2428875" cy="1000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6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6"/>
              </a:rPr>
              <a:t>www.BCMath.ca</a:t>
            </a:r>
            <a:r>
              <a:rPr lang="en-US" sz="1000"/>
              <a:t> 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4764088" y="5286375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7" imgW="494870" imgH="177646" progId="Equation.DSMT4">
                  <p:embed/>
                </p:oleObj>
              </mc:Choice>
              <mc:Fallback>
                <p:oleObj name="Equation" r:id="rId17" imgW="494870" imgH="177646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4088" y="5286375"/>
                        <a:ext cx="13716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6097588" y="5087938"/>
          <a:ext cx="79216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9" imgW="406224" imgH="431613" progId="Equation.DSMT4">
                  <p:embed/>
                </p:oleObj>
              </mc:Choice>
              <mc:Fallback>
                <p:oleObj name="Equation" r:id="rId19" imgW="406224" imgH="431613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7588" y="5087938"/>
                        <a:ext cx="792162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4598988" y="5062538"/>
            <a:ext cx="2428875" cy="1000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4786313" y="1812925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1" imgW="494870" imgH="177646" progId="Equation.DSMT4">
                  <p:embed/>
                </p:oleObj>
              </mc:Choice>
              <mc:Fallback>
                <p:oleObj name="Equation" r:id="rId21" imgW="494870" imgH="177646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3" y="1812925"/>
                        <a:ext cx="13716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6205538" y="1643063"/>
          <a:ext cx="619125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3" imgW="317362" imgH="457002" progId="Equation.DSMT4">
                  <p:embed/>
                </p:oleObj>
              </mc:Choice>
              <mc:Fallback>
                <p:oleObj name="Equation" r:id="rId23" imgW="317362" imgH="457002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5538" y="1643063"/>
                        <a:ext cx="619125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4643438" y="1571625"/>
            <a:ext cx="2428875" cy="1000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4797425" y="3694113"/>
          <a:ext cx="13716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5" imgW="494870" imgH="177646" progId="Equation.DSMT4">
                  <p:embed/>
                </p:oleObj>
              </mc:Choice>
              <mc:Fallback>
                <p:oleObj name="Equation" r:id="rId25" imgW="494870" imgH="177646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3694113"/>
                        <a:ext cx="13716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6238875" y="3538538"/>
          <a:ext cx="619125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7" imgW="317362" imgH="457002" progId="Equation.DSMT4">
                  <p:embed/>
                </p:oleObj>
              </mc:Choice>
              <mc:Fallback>
                <p:oleObj name="Equation" r:id="rId27" imgW="317362" imgH="457002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75" y="3538538"/>
                        <a:ext cx="619125" cy="890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4643438" y="3429000"/>
            <a:ext cx="2428875" cy="1000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270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6" grpId="0" animBg="1"/>
      <p:bldP spid="19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Content Placeholder 2"/>
          <p:cNvSpPr>
            <a:spLocks noGrp="1"/>
          </p:cNvSpPr>
          <p:nvPr>
            <p:ph sz="quarter" idx="1"/>
          </p:nvPr>
        </p:nvSpPr>
        <p:spPr>
          <a:xfrm>
            <a:off x="258763" y="436563"/>
            <a:ext cx="8366125" cy="6000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CA" sz="2200"/>
              <a:t>Ex: Determine the value of each expression to 3 decimal places 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46100" y="1065213"/>
          <a:ext cx="148748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787058" imgH="266584" progId="Equation.DSMT4">
                  <p:embed/>
                </p:oleObj>
              </mc:Choice>
              <mc:Fallback>
                <p:oleObj name="Equation" r:id="rId4" imgW="787058" imgH="266584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1065213"/>
                        <a:ext cx="1487488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2"/>
          <p:cNvGraphicFramePr>
            <a:graphicFrameLocks noChangeAspect="1"/>
          </p:cNvGraphicFramePr>
          <p:nvPr/>
        </p:nvGraphicFramePr>
        <p:xfrm>
          <a:off x="4249738" y="1081088"/>
          <a:ext cx="1535112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812447" imgH="266584" progId="Equation.DSMT4">
                  <p:embed/>
                </p:oleObj>
              </mc:Choice>
              <mc:Fallback>
                <p:oleObj name="Equation" r:id="rId6" imgW="812447" imgH="266584" progId="Equation.DSMT4">
                  <p:embed/>
                  <p:pic>
                    <p:nvPicPr>
                      <p:cNvPr id="307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738" y="1081088"/>
                        <a:ext cx="1535112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2"/>
          <p:cNvGraphicFramePr>
            <a:graphicFrameLocks noChangeAspect="1"/>
          </p:cNvGraphicFramePr>
          <p:nvPr/>
        </p:nvGraphicFramePr>
        <p:xfrm>
          <a:off x="395288" y="3338513"/>
          <a:ext cx="1655762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875920" imgH="215806" progId="Equation.DSMT4">
                  <p:embed/>
                </p:oleObj>
              </mc:Choice>
              <mc:Fallback>
                <p:oleObj name="Equation" r:id="rId8" imgW="875920" imgH="215806" progId="Equation.DSMT4">
                  <p:embed/>
                  <p:pic>
                    <p:nvPicPr>
                      <p:cNvPr id="307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338513"/>
                        <a:ext cx="1655762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2"/>
          <p:cNvGraphicFramePr>
            <a:graphicFrameLocks noChangeAspect="1"/>
          </p:cNvGraphicFramePr>
          <p:nvPr/>
        </p:nvGraphicFramePr>
        <p:xfrm>
          <a:off x="4122738" y="3292475"/>
          <a:ext cx="201453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1066337" imgH="253890" progId="Equation.DSMT4">
                  <p:embed/>
                </p:oleObj>
              </mc:Choice>
              <mc:Fallback>
                <p:oleObj name="Equation" r:id="rId10" imgW="1066337" imgH="253890" progId="Equation.DSMT4">
                  <p:embed/>
                  <p:pic>
                    <p:nvPicPr>
                      <p:cNvPr id="307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2738" y="3292475"/>
                        <a:ext cx="2014537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733425" y="1555750"/>
          <a:ext cx="12763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736600" imgH="457200" progId="Equation.DSMT4">
                  <p:embed/>
                </p:oleObj>
              </mc:Choice>
              <mc:Fallback>
                <p:oleObj name="Equation" r:id="rId12" imgW="736600" imgH="45720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1555750"/>
                        <a:ext cx="1276350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2119313" y="1579563"/>
          <a:ext cx="15843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914400" imgH="431800" progId="Equation.DSMT4">
                  <p:embed/>
                </p:oleObj>
              </mc:Choice>
              <mc:Fallback>
                <p:oleObj name="Equation" r:id="rId14" imgW="914400" imgH="431800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9313" y="1579563"/>
                        <a:ext cx="1584325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769938" y="2600325"/>
          <a:ext cx="139858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634449" imgH="177646" progId="Equation.DSMT4">
                  <p:embed/>
                </p:oleObj>
              </mc:Choice>
              <mc:Fallback>
                <p:oleObj name="Equation" r:id="rId16" imgW="634449" imgH="177646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2600325"/>
                        <a:ext cx="1398587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4475163" y="1585913"/>
          <a:ext cx="12763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736600" imgH="457200" progId="Equation.DSMT4">
                  <p:embed/>
                </p:oleObj>
              </mc:Choice>
              <mc:Fallback>
                <p:oleObj name="Equation" r:id="rId18" imgW="736600" imgH="45720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5163" y="1585913"/>
                        <a:ext cx="1276350" cy="790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861050" y="1609725"/>
          <a:ext cx="15843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914400" imgH="431800" progId="Equation.DSMT4">
                  <p:embed/>
                </p:oleObj>
              </mc:Choice>
              <mc:Fallback>
                <p:oleObj name="Equation" r:id="rId20" imgW="914400" imgH="43180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1050" y="1609725"/>
                        <a:ext cx="1584325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4511675" y="2628900"/>
          <a:ext cx="139858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22" imgW="634449" imgH="177646" progId="Equation.DSMT4">
                  <p:embed/>
                </p:oleObj>
              </mc:Choice>
              <mc:Fallback>
                <p:oleObj name="Equation" r:id="rId22" imgW="634449" imgH="177646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2628900"/>
                        <a:ext cx="1398588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449263" y="4370388"/>
          <a:ext cx="12541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24" imgW="723586" imgH="431613" progId="Equation.DSMT4">
                  <p:embed/>
                </p:oleObj>
              </mc:Choice>
              <mc:Fallback>
                <p:oleObj name="Equation" r:id="rId24" imgW="723586" imgH="431613" progId="Equation.DSMT4">
                  <p:embed/>
                  <p:pic>
                    <p:nvPicPr>
                      <p:cNvPr id="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3" y="4370388"/>
                        <a:ext cx="1254125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1757363" y="4370388"/>
          <a:ext cx="1716087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26" imgW="990170" imgH="431613" progId="Equation.DSMT4">
                  <p:embed/>
                </p:oleObj>
              </mc:Choice>
              <mc:Fallback>
                <p:oleObj name="Equation" r:id="rId26" imgW="990170" imgH="431613" progId="Equation.DSMT4">
                  <p:embed/>
                  <p:pic>
                    <p:nvPicPr>
                      <p:cNvPr id="1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363" y="4370388"/>
                        <a:ext cx="1716087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488950" y="5500688"/>
          <a:ext cx="13684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28" imgW="621760" imgH="177646" progId="Equation.DSMT4">
                  <p:embed/>
                </p:oleObj>
              </mc:Choice>
              <mc:Fallback>
                <p:oleObj name="Equation" r:id="rId28" imgW="621760" imgH="177646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5500688"/>
                        <a:ext cx="13684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4157663" y="4386263"/>
          <a:ext cx="16065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30" imgW="927100" imgH="482600" progId="Equation.DSMT4">
                  <p:embed/>
                </p:oleObj>
              </mc:Choice>
              <mc:Fallback>
                <p:oleObj name="Equation" r:id="rId30" imgW="927100" imgH="482600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663" y="4386263"/>
                        <a:ext cx="1606550" cy="835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5784850" y="4418013"/>
          <a:ext cx="143033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32" imgW="825500" imgH="431800" progId="Equation.DSMT4">
                  <p:embed/>
                </p:oleObj>
              </mc:Choice>
              <mc:Fallback>
                <p:oleObj name="Equation" r:id="rId32" imgW="825500" imgH="431800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4850" y="4418013"/>
                        <a:ext cx="1430338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4457700" y="5451475"/>
          <a:ext cx="1201738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4" imgW="545626" imgH="177646" progId="Equation.DSMT4">
                  <p:embed/>
                </p:oleObj>
              </mc:Choice>
              <mc:Fallback>
                <p:oleObj name="Equation" r:id="rId34" imgW="545626" imgH="177646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700" y="5451475"/>
                        <a:ext cx="1201738" cy="388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806450" y="3754438"/>
          <a:ext cx="17605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6" imgW="1015559" imgH="253890" progId="Equation.DSMT4">
                  <p:embed/>
                </p:oleObj>
              </mc:Choice>
              <mc:Fallback>
                <p:oleObj name="Equation" r:id="rId36" imgW="1015559" imgH="25389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3754438"/>
                        <a:ext cx="1760538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4511675" y="3687763"/>
          <a:ext cx="17605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38" imgW="1015559" imgH="253890" progId="Equation.DSMT4">
                  <p:embed/>
                </p:oleObj>
              </mc:Choice>
              <mc:Fallback>
                <p:oleObj name="Equation" r:id="rId38" imgW="1015559" imgH="253890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3687763"/>
                        <a:ext cx="1760538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419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9850" cy="625475"/>
          </a:xfrm>
        </p:spPr>
        <p:txBody>
          <a:bodyPr/>
          <a:lstStyle/>
          <a:p>
            <a:pPr>
              <a:defRPr/>
            </a:pPr>
            <a:r>
              <a:rPr lang="en-CA" dirty="0"/>
              <a:t>III) Graphing Cosecant Function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231775" y="4476750"/>
            <a:ext cx="7693025" cy="1997075"/>
          </a:xfrm>
        </p:spPr>
        <p:txBody>
          <a:bodyPr/>
          <a:lstStyle/>
          <a:p>
            <a:r>
              <a:rPr lang="en-CA" sz="2200"/>
              <a:t>When sin</a:t>
            </a:r>
            <a:r>
              <a:rPr lang="el-GR" sz="2200"/>
              <a:t>θ</a:t>
            </a:r>
            <a:r>
              <a:rPr lang="en-CA" sz="2200"/>
              <a:t>=0 </a:t>
            </a:r>
            <a:r>
              <a:rPr lang="en-CA" sz="2200">
                <a:sym typeface="Wingdings" pitchFamily="2" charset="2"/>
              </a:rPr>
              <a:t>, you will get  Vertical Asymptotes</a:t>
            </a:r>
          </a:p>
          <a:p>
            <a:r>
              <a:rPr lang="en-CA" sz="2200">
                <a:sym typeface="Wingdings" pitchFamily="2" charset="2"/>
              </a:rPr>
              <a:t>When </a:t>
            </a:r>
            <a:r>
              <a:rPr lang="en-CA" sz="2200"/>
              <a:t>sin</a:t>
            </a:r>
            <a:r>
              <a:rPr lang="el-GR" sz="2200"/>
              <a:t>θ</a:t>
            </a:r>
            <a:r>
              <a:rPr lang="en-CA" sz="2200"/>
              <a:t>=1 or -1, you will get</a:t>
            </a:r>
            <a:r>
              <a:rPr lang="en-CA" sz="2200">
                <a:sym typeface="Wingdings" pitchFamily="2" charset="2"/>
              </a:rPr>
              <a:t> Common points</a:t>
            </a:r>
          </a:p>
          <a:p>
            <a:r>
              <a:rPr lang="en-CA" sz="2200">
                <a:sym typeface="Wingdings" pitchFamily="2" charset="2"/>
              </a:rPr>
              <a:t>Take the reciprocal of each sub-domain</a:t>
            </a:r>
          </a:p>
          <a:p>
            <a:pPr lvl="1"/>
            <a:r>
              <a:rPr lang="en-CA" sz="1900">
                <a:sym typeface="Wingdings" pitchFamily="2" charset="2"/>
              </a:rPr>
              <a:t>Y-coordinates are large  Reciprocal will be small</a:t>
            </a:r>
          </a:p>
          <a:p>
            <a:pPr lvl="1"/>
            <a:r>
              <a:rPr lang="en-CA" sz="1900">
                <a:sym typeface="Wingdings" pitchFamily="2" charset="2"/>
              </a:rPr>
              <a:t>Y-coordinates are small  Reciprocal will be large</a:t>
            </a:r>
            <a:endParaRPr lang="en-CA" sz="1900"/>
          </a:p>
          <a:p>
            <a:pPr lvl="1"/>
            <a:endParaRPr lang="en-CA" sz="1900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  <p:grpSp>
        <p:nvGrpSpPr>
          <p:cNvPr id="4103" name="Group 9"/>
          <p:cNvGrpSpPr>
            <a:grpSpLocks noChangeAspect="1"/>
          </p:cNvGrpSpPr>
          <p:nvPr/>
        </p:nvGrpSpPr>
        <p:grpSpPr bwMode="auto">
          <a:xfrm>
            <a:off x="331788" y="911225"/>
            <a:ext cx="6896100" cy="3362325"/>
            <a:chOff x="209" y="574"/>
            <a:chExt cx="4344" cy="2118"/>
          </a:xfrm>
        </p:grpSpPr>
        <p:sp>
          <p:nvSpPr>
            <p:cNvPr id="4141" name="AutoShape 8"/>
            <p:cNvSpPr>
              <a:spLocks noChangeAspect="1" noChangeArrowheads="1" noTextEdit="1"/>
            </p:cNvSpPr>
            <p:nvPr/>
          </p:nvSpPr>
          <p:spPr bwMode="auto">
            <a:xfrm>
              <a:off x="209" y="577"/>
              <a:ext cx="4261" cy="2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2" name="Rectangle 10"/>
            <p:cNvSpPr>
              <a:spLocks noChangeArrowheads="1"/>
            </p:cNvSpPr>
            <p:nvPr/>
          </p:nvSpPr>
          <p:spPr bwMode="auto">
            <a:xfrm>
              <a:off x="212" y="580"/>
              <a:ext cx="4255" cy="2109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43" name="Line 11"/>
            <p:cNvSpPr>
              <a:spLocks noChangeShapeType="1"/>
            </p:cNvSpPr>
            <p:nvPr/>
          </p:nvSpPr>
          <p:spPr bwMode="auto">
            <a:xfrm flipV="1">
              <a:off x="38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4" name="Line 12"/>
            <p:cNvSpPr>
              <a:spLocks noChangeShapeType="1"/>
            </p:cNvSpPr>
            <p:nvPr/>
          </p:nvSpPr>
          <p:spPr bwMode="auto">
            <a:xfrm flipV="1">
              <a:off x="392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5" name="Line 13"/>
            <p:cNvSpPr>
              <a:spLocks noChangeShapeType="1"/>
            </p:cNvSpPr>
            <p:nvPr/>
          </p:nvSpPr>
          <p:spPr bwMode="auto">
            <a:xfrm flipV="1">
              <a:off x="56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6" name="Line 14"/>
            <p:cNvSpPr>
              <a:spLocks noChangeShapeType="1"/>
            </p:cNvSpPr>
            <p:nvPr/>
          </p:nvSpPr>
          <p:spPr bwMode="auto">
            <a:xfrm flipV="1">
              <a:off x="56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7" name="Line 15"/>
            <p:cNvSpPr>
              <a:spLocks noChangeShapeType="1"/>
            </p:cNvSpPr>
            <p:nvPr/>
          </p:nvSpPr>
          <p:spPr bwMode="auto">
            <a:xfrm flipV="1">
              <a:off x="742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8" name="Line 16"/>
            <p:cNvSpPr>
              <a:spLocks noChangeShapeType="1"/>
            </p:cNvSpPr>
            <p:nvPr/>
          </p:nvSpPr>
          <p:spPr bwMode="auto">
            <a:xfrm flipV="1">
              <a:off x="74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9" name="Line 17"/>
            <p:cNvSpPr>
              <a:spLocks noChangeShapeType="1"/>
            </p:cNvSpPr>
            <p:nvPr/>
          </p:nvSpPr>
          <p:spPr bwMode="auto">
            <a:xfrm flipV="1">
              <a:off x="109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0" name="Line 18"/>
            <p:cNvSpPr>
              <a:spLocks noChangeShapeType="1"/>
            </p:cNvSpPr>
            <p:nvPr/>
          </p:nvSpPr>
          <p:spPr bwMode="auto">
            <a:xfrm flipV="1">
              <a:off x="109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1" name="Line 19"/>
            <p:cNvSpPr>
              <a:spLocks noChangeShapeType="1"/>
            </p:cNvSpPr>
            <p:nvPr/>
          </p:nvSpPr>
          <p:spPr bwMode="auto">
            <a:xfrm flipV="1">
              <a:off x="126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2" name="Line 20"/>
            <p:cNvSpPr>
              <a:spLocks noChangeShapeType="1"/>
            </p:cNvSpPr>
            <p:nvPr/>
          </p:nvSpPr>
          <p:spPr bwMode="auto">
            <a:xfrm flipV="1">
              <a:off x="127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3" name="Line 21"/>
            <p:cNvSpPr>
              <a:spLocks noChangeShapeType="1"/>
            </p:cNvSpPr>
            <p:nvPr/>
          </p:nvSpPr>
          <p:spPr bwMode="auto">
            <a:xfrm flipV="1">
              <a:off x="144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4" name="Line 22"/>
            <p:cNvSpPr>
              <a:spLocks noChangeShapeType="1"/>
            </p:cNvSpPr>
            <p:nvPr/>
          </p:nvSpPr>
          <p:spPr bwMode="auto">
            <a:xfrm flipV="1">
              <a:off x="144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5" name="Line 23"/>
            <p:cNvSpPr>
              <a:spLocks noChangeShapeType="1"/>
            </p:cNvSpPr>
            <p:nvPr/>
          </p:nvSpPr>
          <p:spPr bwMode="auto">
            <a:xfrm flipV="1">
              <a:off x="162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6" name="Line 24"/>
            <p:cNvSpPr>
              <a:spLocks noChangeShapeType="1"/>
            </p:cNvSpPr>
            <p:nvPr/>
          </p:nvSpPr>
          <p:spPr bwMode="auto">
            <a:xfrm flipV="1">
              <a:off x="162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7" name="Line 25"/>
            <p:cNvSpPr>
              <a:spLocks noChangeShapeType="1"/>
            </p:cNvSpPr>
            <p:nvPr/>
          </p:nvSpPr>
          <p:spPr bwMode="auto">
            <a:xfrm flipV="1">
              <a:off x="179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8" name="Line 26"/>
            <p:cNvSpPr>
              <a:spLocks noChangeShapeType="1"/>
            </p:cNvSpPr>
            <p:nvPr/>
          </p:nvSpPr>
          <p:spPr bwMode="auto">
            <a:xfrm flipV="1">
              <a:off x="180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59" name="Line 27"/>
            <p:cNvSpPr>
              <a:spLocks noChangeShapeType="1"/>
            </p:cNvSpPr>
            <p:nvPr/>
          </p:nvSpPr>
          <p:spPr bwMode="auto">
            <a:xfrm flipV="1">
              <a:off x="1973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0" name="Line 28"/>
            <p:cNvSpPr>
              <a:spLocks noChangeShapeType="1"/>
            </p:cNvSpPr>
            <p:nvPr/>
          </p:nvSpPr>
          <p:spPr bwMode="auto">
            <a:xfrm flipV="1">
              <a:off x="197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1" name="Line 29"/>
            <p:cNvSpPr>
              <a:spLocks noChangeShapeType="1"/>
            </p:cNvSpPr>
            <p:nvPr/>
          </p:nvSpPr>
          <p:spPr bwMode="auto">
            <a:xfrm flipV="1">
              <a:off x="215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2" name="Line 30"/>
            <p:cNvSpPr>
              <a:spLocks noChangeShapeType="1"/>
            </p:cNvSpPr>
            <p:nvPr/>
          </p:nvSpPr>
          <p:spPr bwMode="auto">
            <a:xfrm flipV="1">
              <a:off x="2153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3" name="Line 31"/>
            <p:cNvSpPr>
              <a:spLocks noChangeShapeType="1"/>
            </p:cNvSpPr>
            <p:nvPr/>
          </p:nvSpPr>
          <p:spPr bwMode="auto">
            <a:xfrm flipV="1">
              <a:off x="2326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4" name="Line 32"/>
            <p:cNvSpPr>
              <a:spLocks noChangeShapeType="1"/>
            </p:cNvSpPr>
            <p:nvPr/>
          </p:nvSpPr>
          <p:spPr bwMode="auto">
            <a:xfrm flipV="1">
              <a:off x="233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5" name="Line 33"/>
            <p:cNvSpPr>
              <a:spLocks noChangeShapeType="1"/>
            </p:cNvSpPr>
            <p:nvPr/>
          </p:nvSpPr>
          <p:spPr bwMode="auto">
            <a:xfrm flipV="1">
              <a:off x="2503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6" name="Line 34"/>
            <p:cNvSpPr>
              <a:spLocks noChangeShapeType="1"/>
            </p:cNvSpPr>
            <p:nvPr/>
          </p:nvSpPr>
          <p:spPr bwMode="auto">
            <a:xfrm flipV="1">
              <a:off x="2506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7" name="Line 35"/>
            <p:cNvSpPr>
              <a:spLocks noChangeShapeType="1"/>
            </p:cNvSpPr>
            <p:nvPr/>
          </p:nvSpPr>
          <p:spPr bwMode="auto">
            <a:xfrm flipV="1">
              <a:off x="267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8" name="Line 36"/>
            <p:cNvSpPr>
              <a:spLocks noChangeShapeType="1"/>
            </p:cNvSpPr>
            <p:nvPr/>
          </p:nvSpPr>
          <p:spPr bwMode="auto">
            <a:xfrm flipV="1">
              <a:off x="2682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69" name="Line 37"/>
            <p:cNvSpPr>
              <a:spLocks noChangeShapeType="1"/>
            </p:cNvSpPr>
            <p:nvPr/>
          </p:nvSpPr>
          <p:spPr bwMode="auto">
            <a:xfrm flipV="1">
              <a:off x="285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0" name="Line 38"/>
            <p:cNvSpPr>
              <a:spLocks noChangeShapeType="1"/>
            </p:cNvSpPr>
            <p:nvPr/>
          </p:nvSpPr>
          <p:spPr bwMode="auto">
            <a:xfrm flipV="1">
              <a:off x="285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1" name="Line 39"/>
            <p:cNvSpPr>
              <a:spLocks noChangeShapeType="1"/>
            </p:cNvSpPr>
            <p:nvPr/>
          </p:nvSpPr>
          <p:spPr bwMode="auto">
            <a:xfrm flipV="1">
              <a:off x="302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2" name="Line 40"/>
            <p:cNvSpPr>
              <a:spLocks noChangeShapeType="1"/>
            </p:cNvSpPr>
            <p:nvPr/>
          </p:nvSpPr>
          <p:spPr bwMode="auto">
            <a:xfrm flipV="1">
              <a:off x="3032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3" name="Line 41"/>
            <p:cNvSpPr>
              <a:spLocks noChangeShapeType="1"/>
            </p:cNvSpPr>
            <p:nvPr/>
          </p:nvSpPr>
          <p:spPr bwMode="auto">
            <a:xfrm flipV="1">
              <a:off x="320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4" name="Line 42"/>
            <p:cNvSpPr>
              <a:spLocks noChangeShapeType="1"/>
            </p:cNvSpPr>
            <p:nvPr/>
          </p:nvSpPr>
          <p:spPr bwMode="auto">
            <a:xfrm flipV="1">
              <a:off x="320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5" name="Line 43"/>
            <p:cNvSpPr>
              <a:spLocks noChangeShapeType="1"/>
            </p:cNvSpPr>
            <p:nvPr/>
          </p:nvSpPr>
          <p:spPr bwMode="auto">
            <a:xfrm flipV="1">
              <a:off x="338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6" name="Line 44"/>
            <p:cNvSpPr>
              <a:spLocks noChangeShapeType="1"/>
            </p:cNvSpPr>
            <p:nvPr/>
          </p:nvSpPr>
          <p:spPr bwMode="auto">
            <a:xfrm flipV="1">
              <a:off x="338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7" name="Line 45"/>
            <p:cNvSpPr>
              <a:spLocks noChangeShapeType="1"/>
            </p:cNvSpPr>
            <p:nvPr/>
          </p:nvSpPr>
          <p:spPr bwMode="auto">
            <a:xfrm flipV="1">
              <a:off x="355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8" name="Line 46"/>
            <p:cNvSpPr>
              <a:spLocks noChangeShapeType="1"/>
            </p:cNvSpPr>
            <p:nvPr/>
          </p:nvSpPr>
          <p:spPr bwMode="auto">
            <a:xfrm flipV="1">
              <a:off x="356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79" name="Line 47"/>
            <p:cNvSpPr>
              <a:spLocks noChangeShapeType="1"/>
            </p:cNvSpPr>
            <p:nvPr/>
          </p:nvSpPr>
          <p:spPr bwMode="auto">
            <a:xfrm flipV="1">
              <a:off x="373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0" name="Line 48"/>
            <p:cNvSpPr>
              <a:spLocks noChangeShapeType="1"/>
            </p:cNvSpPr>
            <p:nvPr/>
          </p:nvSpPr>
          <p:spPr bwMode="auto">
            <a:xfrm flipV="1">
              <a:off x="373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1" name="Line 49"/>
            <p:cNvSpPr>
              <a:spLocks noChangeShapeType="1"/>
            </p:cNvSpPr>
            <p:nvPr/>
          </p:nvSpPr>
          <p:spPr bwMode="auto">
            <a:xfrm flipV="1">
              <a:off x="391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2" name="Line 50"/>
            <p:cNvSpPr>
              <a:spLocks noChangeShapeType="1"/>
            </p:cNvSpPr>
            <p:nvPr/>
          </p:nvSpPr>
          <p:spPr bwMode="auto">
            <a:xfrm flipV="1">
              <a:off x="391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3" name="Line 51"/>
            <p:cNvSpPr>
              <a:spLocks noChangeShapeType="1"/>
            </p:cNvSpPr>
            <p:nvPr/>
          </p:nvSpPr>
          <p:spPr bwMode="auto">
            <a:xfrm flipV="1">
              <a:off x="408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4" name="Line 52"/>
            <p:cNvSpPr>
              <a:spLocks noChangeShapeType="1"/>
            </p:cNvSpPr>
            <p:nvPr/>
          </p:nvSpPr>
          <p:spPr bwMode="auto">
            <a:xfrm flipV="1">
              <a:off x="409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5" name="Line 53"/>
            <p:cNvSpPr>
              <a:spLocks noChangeShapeType="1"/>
            </p:cNvSpPr>
            <p:nvPr/>
          </p:nvSpPr>
          <p:spPr bwMode="auto">
            <a:xfrm flipV="1">
              <a:off x="426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6" name="Line 54"/>
            <p:cNvSpPr>
              <a:spLocks noChangeShapeType="1"/>
            </p:cNvSpPr>
            <p:nvPr/>
          </p:nvSpPr>
          <p:spPr bwMode="auto">
            <a:xfrm flipV="1">
              <a:off x="426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7" name="Line 55"/>
            <p:cNvSpPr>
              <a:spLocks noChangeShapeType="1"/>
            </p:cNvSpPr>
            <p:nvPr/>
          </p:nvSpPr>
          <p:spPr bwMode="auto">
            <a:xfrm flipV="1">
              <a:off x="444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8" name="Line 56"/>
            <p:cNvSpPr>
              <a:spLocks noChangeShapeType="1"/>
            </p:cNvSpPr>
            <p:nvPr/>
          </p:nvSpPr>
          <p:spPr bwMode="auto">
            <a:xfrm flipV="1">
              <a:off x="4443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89" name="Line 57"/>
            <p:cNvSpPr>
              <a:spLocks noChangeShapeType="1"/>
            </p:cNvSpPr>
            <p:nvPr/>
          </p:nvSpPr>
          <p:spPr bwMode="auto">
            <a:xfrm>
              <a:off x="216" y="2508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0" name="Line 58"/>
            <p:cNvSpPr>
              <a:spLocks noChangeShapeType="1"/>
            </p:cNvSpPr>
            <p:nvPr/>
          </p:nvSpPr>
          <p:spPr bwMode="auto">
            <a:xfrm>
              <a:off x="216" y="2511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1" name="Line 59"/>
            <p:cNvSpPr>
              <a:spLocks noChangeShapeType="1"/>
            </p:cNvSpPr>
            <p:nvPr/>
          </p:nvSpPr>
          <p:spPr bwMode="auto">
            <a:xfrm>
              <a:off x="216" y="2330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2" name="Line 60"/>
            <p:cNvSpPr>
              <a:spLocks noChangeShapeType="1"/>
            </p:cNvSpPr>
            <p:nvPr/>
          </p:nvSpPr>
          <p:spPr bwMode="auto">
            <a:xfrm>
              <a:off x="216" y="2334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3" name="Line 61"/>
            <p:cNvSpPr>
              <a:spLocks noChangeShapeType="1"/>
            </p:cNvSpPr>
            <p:nvPr/>
          </p:nvSpPr>
          <p:spPr bwMode="auto">
            <a:xfrm>
              <a:off x="216" y="2156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4" name="Line 62"/>
            <p:cNvSpPr>
              <a:spLocks noChangeShapeType="1"/>
            </p:cNvSpPr>
            <p:nvPr/>
          </p:nvSpPr>
          <p:spPr bwMode="auto">
            <a:xfrm>
              <a:off x="216" y="2160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5" name="Line 63"/>
            <p:cNvSpPr>
              <a:spLocks noChangeShapeType="1"/>
            </p:cNvSpPr>
            <p:nvPr/>
          </p:nvSpPr>
          <p:spPr bwMode="auto">
            <a:xfrm>
              <a:off x="216" y="1982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6" name="Line 64"/>
            <p:cNvSpPr>
              <a:spLocks noChangeShapeType="1"/>
            </p:cNvSpPr>
            <p:nvPr/>
          </p:nvSpPr>
          <p:spPr bwMode="auto">
            <a:xfrm>
              <a:off x="216" y="1986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7" name="Line 65"/>
            <p:cNvSpPr>
              <a:spLocks noChangeShapeType="1"/>
            </p:cNvSpPr>
            <p:nvPr/>
          </p:nvSpPr>
          <p:spPr bwMode="auto">
            <a:xfrm>
              <a:off x="216" y="1805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8" name="Line 66"/>
            <p:cNvSpPr>
              <a:spLocks noChangeShapeType="1"/>
            </p:cNvSpPr>
            <p:nvPr/>
          </p:nvSpPr>
          <p:spPr bwMode="auto">
            <a:xfrm>
              <a:off x="216" y="1808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99" name="Line 67"/>
            <p:cNvSpPr>
              <a:spLocks noChangeShapeType="1"/>
            </p:cNvSpPr>
            <p:nvPr/>
          </p:nvSpPr>
          <p:spPr bwMode="auto">
            <a:xfrm>
              <a:off x="216" y="1457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0" name="Line 68"/>
            <p:cNvSpPr>
              <a:spLocks noChangeShapeType="1"/>
            </p:cNvSpPr>
            <p:nvPr/>
          </p:nvSpPr>
          <p:spPr bwMode="auto">
            <a:xfrm>
              <a:off x="216" y="1461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1" name="Line 69"/>
            <p:cNvSpPr>
              <a:spLocks noChangeShapeType="1"/>
            </p:cNvSpPr>
            <p:nvPr/>
          </p:nvSpPr>
          <p:spPr bwMode="auto">
            <a:xfrm>
              <a:off x="216" y="1280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2" name="Line 70"/>
            <p:cNvSpPr>
              <a:spLocks noChangeShapeType="1"/>
            </p:cNvSpPr>
            <p:nvPr/>
          </p:nvSpPr>
          <p:spPr bwMode="auto">
            <a:xfrm>
              <a:off x="216" y="1283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3" name="Line 71"/>
            <p:cNvSpPr>
              <a:spLocks noChangeShapeType="1"/>
            </p:cNvSpPr>
            <p:nvPr/>
          </p:nvSpPr>
          <p:spPr bwMode="auto">
            <a:xfrm>
              <a:off x="216" y="1106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4" name="Line 72"/>
            <p:cNvSpPr>
              <a:spLocks noChangeShapeType="1"/>
            </p:cNvSpPr>
            <p:nvPr/>
          </p:nvSpPr>
          <p:spPr bwMode="auto">
            <a:xfrm>
              <a:off x="216" y="1109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5" name="Line 73"/>
            <p:cNvSpPr>
              <a:spLocks noChangeShapeType="1"/>
            </p:cNvSpPr>
            <p:nvPr/>
          </p:nvSpPr>
          <p:spPr bwMode="auto">
            <a:xfrm>
              <a:off x="216" y="932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6" name="Line 74"/>
            <p:cNvSpPr>
              <a:spLocks noChangeShapeType="1"/>
            </p:cNvSpPr>
            <p:nvPr/>
          </p:nvSpPr>
          <p:spPr bwMode="auto">
            <a:xfrm>
              <a:off x="216" y="935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7" name="Line 75"/>
            <p:cNvSpPr>
              <a:spLocks noChangeShapeType="1"/>
            </p:cNvSpPr>
            <p:nvPr/>
          </p:nvSpPr>
          <p:spPr bwMode="auto">
            <a:xfrm>
              <a:off x="216" y="754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8" name="Line 76"/>
            <p:cNvSpPr>
              <a:spLocks noChangeShapeType="1"/>
            </p:cNvSpPr>
            <p:nvPr/>
          </p:nvSpPr>
          <p:spPr bwMode="auto">
            <a:xfrm>
              <a:off x="216" y="758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09" name="Line 77"/>
            <p:cNvSpPr>
              <a:spLocks noChangeShapeType="1"/>
            </p:cNvSpPr>
            <p:nvPr/>
          </p:nvSpPr>
          <p:spPr bwMode="auto">
            <a:xfrm>
              <a:off x="216" y="1628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0" name="Line 78"/>
            <p:cNvSpPr>
              <a:spLocks noChangeShapeType="1"/>
            </p:cNvSpPr>
            <p:nvPr/>
          </p:nvSpPr>
          <p:spPr bwMode="auto">
            <a:xfrm>
              <a:off x="216" y="1631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1" name="Line 79"/>
            <p:cNvSpPr>
              <a:spLocks noChangeShapeType="1"/>
            </p:cNvSpPr>
            <p:nvPr/>
          </p:nvSpPr>
          <p:spPr bwMode="auto">
            <a:xfrm>
              <a:off x="216" y="1635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2" name="Line 80"/>
            <p:cNvSpPr>
              <a:spLocks noChangeShapeType="1"/>
            </p:cNvSpPr>
            <p:nvPr/>
          </p:nvSpPr>
          <p:spPr bwMode="auto">
            <a:xfrm>
              <a:off x="216" y="1638"/>
              <a:ext cx="425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3" name="Rectangle 81"/>
            <p:cNvSpPr>
              <a:spLocks noChangeArrowheads="1"/>
            </p:cNvSpPr>
            <p:nvPr/>
          </p:nvSpPr>
          <p:spPr bwMode="auto">
            <a:xfrm>
              <a:off x="4380" y="1499"/>
              <a:ext cx="7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4214" name="Freeform 82"/>
            <p:cNvSpPr>
              <a:spLocks/>
            </p:cNvSpPr>
            <p:nvPr/>
          </p:nvSpPr>
          <p:spPr bwMode="auto">
            <a:xfrm>
              <a:off x="4423" y="1597"/>
              <a:ext cx="37" cy="75"/>
            </a:xfrm>
            <a:custGeom>
              <a:avLst/>
              <a:gdLst>
                <a:gd name="T0" fmla="*/ 0 w 37"/>
                <a:gd name="T1" fmla="*/ 0 h 75"/>
                <a:gd name="T2" fmla="*/ 37 w 37"/>
                <a:gd name="T3" fmla="*/ 38 h 75"/>
                <a:gd name="T4" fmla="*/ 0 w 37"/>
                <a:gd name="T5" fmla="*/ 75 h 75"/>
                <a:gd name="T6" fmla="*/ 0 w 37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75"/>
                <a:gd name="T14" fmla="*/ 37 w 37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75">
                  <a:moveTo>
                    <a:pt x="0" y="0"/>
                  </a:moveTo>
                  <a:lnTo>
                    <a:pt x="37" y="38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15" name="Line 83"/>
            <p:cNvSpPr>
              <a:spLocks noChangeShapeType="1"/>
            </p:cNvSpPr>
            <p:nvPr/>
          </p:nvSpPr>
          <p:spPr bwMode="auto">
            <a:xfrm flipV="1">
              <a:off x="91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6" name="Line 84"/>
            <p:cNvSpPr>
              <a:spLocks noChangeShapeType="1"/>
            </p:cNvSpPr>
            <p:nvPr/>
          </p:nvSpPr>
          <p:spPr bwMode="auto">
            <a:xfrm flipV="1">
              <a:off x="91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7" name="Line 85"/>
            <p:cNvSpPr>
              <a:spLocks noChangeShapeType="1"/>
            </p:cNvSpPr>
            <p:nvPr/>
          </p:nvSpPr>
          <p:spPr bwMode="auto">
            <a:xfrm flipV="1">
              <a:off x="92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8" name="Line 86"/>
            <p:cNvSpPr>
              <a:spLocks noChangeShapeType="1"/>
            </p:cNvSpPr>
            <p:nvPr/>
          </p:nvSpPr>
          <p:spPr bwMode="auto">
            <a:xfrm flipV="1">
              <a:off x="92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19" name="Rectangle 87"/>
            <p:cNvSpPr>
              <a:spLocks noChangeArrowheads="1"/>
            </p:cNvSpPr>
            <p:nvPr/>
          </p:nvSpPr>
          <p:spPr bwMode="auto">
            <a:xfrm>
              <a:off x="968" y="574"/>
              <a:ext cx="7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4220" name="Freeform 88"/>
            <p:cNvSpPr>
              <a:spLocks/>
            </p:cNvSpPr>
            <p:nvPr/>
          </p:nvSpPr>
          <p:spPr bwMode="auto">
            <a:xfrm>
              <a:off x="885" y="584"/>
              <a:ext cx="73" cy="37"/>
            </a:xfrm>
            <a:custGeom>
              <a:avLst/>
              <a:gdLst>
                <a:gd name="T0" fmla="*/ 0 w 73"/>
                <a:gd name="T1" fmla="*/ 37 h 37"/>
                <a:gd name="T2" fmla="*/ 36 w 73"/>
                <a:gd name="T3" fmla="*/ 0 h 37"/>
                <a:gd name="T4" fmla="*/ 73 w 73"/>
                <a:gd name="T5" fmla="*/ 37 h 37"/>
                <a:gd name="T6" fmla="*/ 0 w 73"/>
                <a:gd name="T7" fmla="*/ 37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37"/>
                <a:gd name="T14" fmla="*/ 73 w 73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37">
                  <a:moveTo>
                    <a:pt x="0" y="37"/>
                  </a:moveTo>
                  <a:lnTo>
                    <a:pt x="36" y="0"/>
                  </a:lnTo>
                  <a:lnTo>
                    <a:pt x="73" y="37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21" name="Rectangle 89"/>
            <p:cNvSpPr>
              <a:spLocks noChangeArrowheads="1"/>
            </p:cNvSpPr>
            <p:nvPr/>
          </p:nvSpPr>
          <p:spPr bwMode="auto">
            <a:xfrm>
              <a:off x="212" y="580"/>
              <a:ext cx="4255" cy="2109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2" name="Rectangle 90"/>
            <p:cNvSpPr>
              <a:spLocks noChangeArrowheads="1"/>
            </p:cNvSpPr>
            <p:nvPr/>
          </p:nvSpPr>
          <p:spPr bwMode="auto">
            <a:xfrm>
              <a:off x="894" y="1648"/>
              <a:ext cx="14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0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4223" name="Line 91"/>
            <p:cNvSpPr>
              <a:spLocks noChangeShapeType="1"/>
            </p:cNvSpPr>
            <p:nvPr/>
          </p:nvSpPr>
          <p:spPr bwMode="auto">
            <a:xfrm>
              <a:off x="1624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4" name="Rectangle 92"/>
            <p:cNvSpPr>
              <a:spLocks noChangeArrowheads="1"/>
            </p:cNvSpPr>
            <p:nvPr/>
          </p:nvSpPr>
          <p:spPr bwMode="auto">
            <a:xfrm>
              <a:off x="1584" y="1648"/>
              <a:ext cx="15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4225" name="Line 93"/>
            <p:cNvSpPr>
              <a:spLocks noChangeShapeType="1"/>
            </p:cNvSpPr>
            <p:nvPr/>
          </p:nvSpPr>
          <p:spPr bwMode="auto">
            <a:xfrm>
              <a:off x="2330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6" name="Rectangle 94"/>
            <p:cNvSpPr>
              <a:spLocks noChangeArrowheads="1"/>
            </p:cNvSpPr>
            <p:nvPr/>
          </p:nvSpPr>
          <p:spPr bwMode="auto">
            <a:xfrm>
              <a:off x="2219" y="1648"/>
              <a:ext cx="2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2p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4227" name="Line 95"/>
            <p:cNvSpPr>
              <a:spLocks noChangeShapeType="1"/>
            </p:cNvSpPr>
            <p:nvPr/>
          </p:nvSpPr>
          <p:spPr bwMode="auto">
            <a:xfrm>
              <a:off x="3032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28" name="Rectangle 96"/>
            <p:cNvSpPr>
              <a:spLocks noChangeArrowheads="1"/>
            </p:cNvSpPr>
            <p:nvPr/>
          </p:nvSpPr>
          <p:spPr bwMode="auto">
            <a:xfrm>
              <a:off x="2921" y="1648"/>
              <a:ext cx="2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3p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4229" name="Line 97"/>
            <p:cNvSpPr>
              <a:spLocks noChangeShapeType="1"/>
            </p:cNvSpPr>
            <p:nvPr/>
          </p:nvSpPr>
          <p:spPr bwMode="auto">
            <a:xfrm>
              <a:off x="3738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0" name="Rectangle 98"/>
            <p:cNvSpPr>
              <a:spLocks noChangeArrowheads="1"/>
            </p:cNvSpPr>
            <p:nvPr/>
          </p:nvSpPr>
          <p:spPr bwMode="auto">
            <a:xfrm>
              <a:off x="3627" y="1648"/>
              <a:ext cx="2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4p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4231" name="Line 99"/>
            <p:cNvSpPr>
              <a:spLocks noChangeShapeType="1"/>
            </p:cNvSpPr>
            <p:nvPr/>
          </p:nvSpPr>
          <p:spPr bwMode="auto">
            <a:xfrm>
              <a:off x="4443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2" name="Rectangle 100"/>
            <p:cNvSpPr>
              <a:spLocks noChangeArrowheads="1"/>
            </p:cNvSpPr>
            <p:nvPr/>
          </p:nvSpPr>
          <p:spPr bwMode="auto">
            <a:xfrm>
              <a:off x="4333" y="1648"/>
              <a:ext cx="2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5p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4233" name="Rectangle 101"/>
            <p:cNvSpPr>
              <a:spLocks noChangeArrowheads="1"/>
            </p:cNvSpPr>
            <p:nvPr/>
          </p:nvSpPr>
          <p:spPr bwMode="auto">
            <a:xfrm>
              <a:off x="798" y="2289"/>
              <a:ext cx="13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4234" name="Line 102"/>
            <p:cNvSpPr>
              <a:spLocks noChangeShapeType="1"/>
            </p:cNvSpPr>
            <p:nvPr/>
          </p:nvSpPr>
          <p:spPr bwMode="auto">
            <a:xfrm>
              <a:off x="895" y="2334"/>
              <a:ext cx="5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5" name="Rectangle 103"/>
            <p:cNvSpPr>
              <a:spLocks noChangeArrowheads="1"/>
            </p:cNvSpPr>
            <p:nvPr/>
          </p:nvSpPr>
          <p:spPr bwMode="auto">
            <a:xfrm>
              <a:off x="845" y="891"/>
              <a:ext cx="8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4236" name="Line 104"/>
            <p:cNvSpPr>
              <a:spLocks noChangeShapeType="1"/>
            </p:cNvSpPr>
            <p:nvPr/>
          </p:nvSpPr>
          <p:spPr bwMode="auto">
            <a:xfrm>
              <a:off x="895" y="935"/>
              <a:ext cx="5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7" name="Rectangle 118"/>
            <p:cNvSpPr>
              <a:spLocks noChangeArrowheads="1"/>
            </p:cNvSpPr>
            <p:nvPr/>
          </p:nvSpPr>
          <p:spPr bwMode="auto">
            <a:xfrm>
              <a:off x="212" y="580"/>
              <a:ext cx="4255" cy="2109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238" name="Line 80"/>
            <p:cNvSpPr>
              <a:spLocks noChangeShapeType="1"/>
            </p:cNvSpPr>
            <p:nvPr/>
          </p:nvSpPr>
          <p:spPr bwMode="auto">
            <a:xfrm flipH="1" flipV="1">
              <a:off x="920" y="583"/>
              <a:ext cx="0" cy="210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18" name="Freeform 105"/>
          <p:cNvSpPr>
            <a:spLocks/>
          </p:cNvSpPr>
          <p:nvPr/>
        </p:nvSpPr>
        <p:spPr bwMode="auto">
          <a:xfrm>
            <a:off x="342900" y="2036763"/>
            <a:ext cx="6748463" cy="1116012"/>
          </a:xfrm>
          <a:custGeom>
            <a:avLst/>
            <a:gdLst>
              <a:gd name="T0" fmla="*/ 2147483647 w 1277"/>
              <a:gd name="T1" fmla="*/ 2147483647 h 206"/>
              <a:gd name="T2" fmla="*/ 2147483647 w 1277"/>
              <a:gd name="T3" fmla="*/ 2147483647 h 206"/>
              <a:gd name="T4" fmla="*/ 2147483647 w 1277"/>
              <a:gd name="T5" fmla="*/ 2147483647 h 206"/>
              <a:gd name="T6" fmla="*/ 2147483647 w 1277"/>
              <a:gd name="T7" fmla="*/ 2147483647 h 206"/>
              <a:gd name="T8" fmla="*/ 2147483647 w 1277"/>
              <a:gd name="T9" fmla="*/ 2147483647 h 206"/>
              <a:gd name="T10" fmla="*/ 2147483647 w 1277"/>
              <a:gd name="T11" fmla="*/ 2147483647 h 206"/>
              <a:gd name="T12" fmla="*/ 2147483647 w 1277"/>
              <a:gd name="T13" fmla="*/ 2147483647 h 206"/>
              <a:gd name="T14" fmla="*/ 2147483647 w 1277"/>
              <a:gd name="T15" fmla="*/ 2147483647 h 206"/>
              <a:gd name="T16" fmla="*/ 2147483647 w 1277"/>
              <a:gd name="T17" fmla="*/ 2147483647 h 206"/>
              <a:gd name="T18" fmla="*/ 2147483647 w 1277"/>
              <a:gd name="T19" fmla="*/ 2147483647 h 206"/>
              <a:gd name="T20" fmla="*/ 2147483647 w 1277"/>
              <a:gd name="T21" fmla="*/ 2147483647 h 206"/>
              <a:gd name="T22" fmla="*/ 2147483647 w 1277"/>
              <a:gd name="T23" fmla="*/ 2147483647 h 206"/>
              <a:gd name="T24" fmla="*/ 2147483647 w 1277"/>
              <a:gd name="T25" fmla="*/ 2147483647 h 206"/>
              <a:gd name="T26" fmla="*/ 2147483647 w 1277"/>
              <a:gd name="T27" fmla="*/ 2147483647 h 206"/>
              <a:gd name="T28" fmla="*/ 2147483647 w 1277"/>
              <a:gd name="T29" fmla="*/ 2147483647 h 206"/>
              <a:gd name="T30" fmla="*/ 2147483647 w 1277"/>
              <a:gd name="T31" fmla="*/ 2147483647 h 206"/>
              <a:gd name="T32" fmla="*/ 2147483647 w 1277"/>
              <a:gd name="T33" fmla="*/ 2147483647 h 206"/>
              <a:gd name="T34" fmla="*/ 2147483647 w 1277"/>
              <a:gd name="T35" fmla="*/ 2147483647 h 206"/>
              <a:gd name="T36" fmla="*/ 2147483647 w 1277"/>
              <a:gd name="T37" fmla="*/ 2147483647 h 206"/>
              <a:gd name="T38" fmla="*/ 2147483647 w 1277"/>
              <a:gd name="T39" fmla="*/ 2147483647 h 206"/>
              <a:gd name="T40" fmla="*/ 2147483647 w 1277"/>
              <a:gd name="T41" fmla="*/ 2147483647 h 206"/>
              <a:gd name="T42" fmla="*/ 2147483647 w 1277"/>
              <a:gd name="T43" fmla="*/ 2147483647 h 206"/>
              <a:gd name="T44" fmla="*/ 2147483647 w 1277"/>
              <a:gd name="T45" fmla="*/ 2147483647 h 206"/>
              <a:gd name="T46" fmla="*/ 2147483647 w 1277"/>
              <a:gd name="T47" fmla="*/ 2147483647 h 206"/>
              <a:gd name="T48" fmla="*/ 2147483647 w 1277"/>
              <a:gd name="T49" fmla="*/ 2147483647 h 206"/>
              <a:gd name="T50" fmla="*/ 2147483647 w 1277"/>
              <a:gd name="T51" fmla="*/ 2147483647 h 206"/>
              <a:gd name="T52" fmla="*/ 2147483647 w 1277"/>
              <a:gd name="T53" fmla="*/ 2147483647 h 206"/>
              <a:gd name="T54" fmla="*/ 2147483647 w 1277"/>
              <a:gd name="T55" fmla="*/ 2147483647 h 206"/>
              <a:gd name="T56" fmla="*/ 2147483647 w 1277"/>
              <a:gd name="T57" fmla="*/ 2147483647 h 206"/>
              <a:gd name="T58" fmla="*/ 2147483647 w 1277"/>
              <a:gd name="T59" fmla="*/ 2147483647 h 206"/>
              <a:gd name="T60" fmla="*/ 2147483647 w 1277"/>
              <a:gd name="T61" fmla="*/ 2147483647 h 206"/>
              <a:gd name="T62" fmla="*/ 2147483647 w 1277"/>
              <a:gd name="T63" fmla="*/ 2147483647 h 206"/>
              <a:gd name="T64" fmla="*/ 2147483647 w 1277"/>
              <a:gd name="T65" fmla="*/ 2147483647 h 206"/>
              <a:gd name="T66" fmla="*/ 2147483647 w 1277"/>
              <a:gd name="T67" fmla="*/ 2147483647 h 206"/>
              <a:gd name="T68" fmla="*/ 2147483647 w 1277"/>
              <a:gd name="T69" fmla="*/ 2147483647 h 206"/>
              <a:gd name="T70" fmla="*/ 2147483647 w 1277"/>
              <a:gd name="T71" fmla="*/ 2147483647 h 206"/>
              <a:gd name="T72" fmla="*/ 2147483647 w 1277"/>
              <a:gd name="T73" fmla="*/ 2147483647 h 206"/>
              <a:gd name="T74" fmla="*/ 2147483647 w 1277"/>
              <a:gd name="T75" fmla="*/ 2147483647 h 206"/>
              <a:gd name="T76" fmla="*/ 2147483647 w 1277"/>
              <a:gd name="T77" fmla="*/ 2147483647 h 206"/>
              <a:gd name="T78" fmla="*/ 2147483647 w 1277"/>
              <a:gd name="T79" fmla="*/ 2147483647 h 206"/>
              <a:gd name="T80" fmla="*/ 2147483647 w 1277"/>
              <a:gd name="T81" fmla="*/ 2147483647 h 206"/>
              <a:gd name="T82" fmla="*/ 2147483647 w 1277"/>
              <a:gd name="T83" fmla="*/ 2147483647 h 206"/>
              <a:gd name="T84" fmla="*/ 2147483647 w 1277"/>
              <a:gd name="T85" fmla="*/ 2147483647 h 206"/>
              <a:gd name="T86" fmla="*/ 2147483647 w 1277"/>
              <a:gd name="T87" fmla="*/ 2147483647 h 206"/>
              <a:gd name="T88" fmla="*/ 2147483647 w 1277"/>
              <a:gd name="T89" fmla="*/ 2147483647 h 206"/>
              <a:gd name="T90" fmla="*/ 2147483647 w 1277"/>
              <a:gd name="T91" fmla="*/ 2147483647 h 206"/>
              <a:gd name="T92" fmla="*/ 2147483647 w 1277"/>
              <a:gd name="T93" fmla="*/ 2147483647 h 206"/>
              <a:gd name="T94" fmla="*/ 2147483647 w 1277"/>
              <a:gd name="T95" fmla="*/ 2147483647 h 206"/>
              <a:gd name="T96" fmla="*/ 2147483647 w 1277"/>
              <a:gd name="T97" fmla="*/ 2147483647 h 206"/>
              <a:gd name="T98" fmla="*/ 2147483647 w 1277"/>
              <a:gd name="T99" fmla="*/ 2147483647 h 206"/>
              <a:gd name="T100" fmla="*/ 2147483647 w 1277"/>
              <a:gd name="T101" fmla="*/ 2147483647 h 206"/>
              <a:gd name="T102" fmla="*/ 2147483647 w 1277"/>
              <a:gd name="T103" fmla="*/ 2147483647 h 206"/>
              <a:gd name="T104" fmla="*/ 2147483647 w 1277"/>
              <a:gd name="T105" fmla="*/ 0 h 206"/>
              <a:gd name="T106" fmla="*/ 2147483647 w 1277"/>
              <a:gd name="T107" fmla="*/ 2147483647 h 206"/>
              <a:gd name="T108" fmla="*/ 2147483647 w 1277"/>
              <a:gd name="T109" fmla="*/ 2147483647 h 206"/>
              <a:gd name="T110" fmla="*/ 2147483647 w 1277"/>
              <a:gd name="T111" fmla="*/ 2147483647 h 206"/>
              <a:gd name="T112" fmla="*/ 2147483647 w 1277"/>
              <a:gd name="T113" fmla="*/ 2147483647 h 206"/>
              <a:gd name="T114" fmla="*/ 2147483647 w 1277"/>
              <a:gd name="T115" fmla="*/ 2147483647 h 20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206"/>
              <a:gd name="T176" fmla="*/ 1277 w 1277"/>
              <a:gd name="T177" fmla="*/ 206 h 20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206">
                <a:moveTo>
                  <a:pt x="0" y="103"/>
                </a:moveTo>
                <a:lnTo>
                  <a:pt x="2" y="106"/>
                </a:lnTo>
                <a:lnTo>
                  <a:pt x="4" y="109"/>
                </a:lnTo>
                <a:lnTo>
                  <a:pt x="6" y="112"/>
                </a:lnTo>
                <a:lnTo>
                  <a:pt x="8" y="115"/>
                </a:lnTo>
                <a:lnTo>
                  <a:pt x="10" y="118"/>
                </a:lnTo>
                <a:lnTo>
                  <a:pt x="12" y="121"/>
                </a:lnTo>
                <a:lnTo>
                  <a:pt x="14" y="124"/>
                </a:lnTo>
                <a:lnTo>
                  <a:pt x="16" y="127"/>
                </a:lnTo>
                <a:lnTo>
                  <a:pt x="18" y="130"/>
                </a:lnTo>
                <a:lnTo>
                  <a:pt x="20" y="133"/>
                </a:lnTo>
                <a:lnTo>
                  <a:pt x="22" y="136"/>
                </a:lnTo>
                <a:lnTo>
                  <a:pt x="24" y="139"/>
                </a:lnTo>
                <a:lnTo>
                  <a:pt x="26" y="142"/>
                </a:lnTo>
                <a:lnTo>
                  <a:pt x="28" y="145"/>
                </a:lnTo>
                <a:lnTo>
                  <a:pt x="30" y="147"/>
                </a:lnTo>
                <a:lnTo>
                  <a:pt x="32" y="150"/>
                </a:lnTo>
                <a:lnTo>
                  <a:pt x="34" y="153"/>
                </a:lnTo>
                <a:lnTo>
                  <a:pt x="36" y="155"/>
                </a:lnTo>
                <a:lnTo>
                  <a:pt x="38" y="158"/>
                </a:lnTo>
                <a:lnTo>
                  <a:pt x="40" y="161"/>
                </a:lnTo>
                <a:lnTo>
                  <a:pt x="42" y="163"/>
                </a:lnTo>
                <a:lnTo>
                  <a:pt x="44" y="166"/>
                </a:lnTo>
                <a:lnTo>
                  <a:pt x="46" y="168"/>
                </a:lnTo>
                <a:lnTo>
                  <a:pt x="48" y="170"/>
                </a:lnTo>
                <a:lnTo>
                  <a:pt x="50" y="173"/>
                </a:lnTo>
                <a:lnTo>
                  <a:pt x="52" y="175"/>
                </a:lnTo>
                <a:lnTo>
                  <a:pt x="54" y="177"/>
                </a:lnTo>
                <a:lnTo>
                  <a:pt x="56" y="179"/>
                </a:lnTo>
                <a:lnTo>
                  <a:pt x="58" y="181"/>
                </a:lnTo>
                <a:lnTo>
                  <a:pt x="60" y="183"/>
                </a:lnTo>
                <a:lnTo>
                  <a:pt x="62" y="185"/>
                </a:lnTo>
                <a:lnTo>
                  <a:pt x="64" y="187"/>
                </a:lnTo>
                <a:lnTo>
                  <a:pt x="66" y="188"/>
                </a:lnTo>
                <a:lnTo>
                  <a:pt x="68" y="190"/>
                </a:lnTo>
                <a:lnTo>
                  <a:pt x="70" y="192"/>
                </a:lnTo>
                <a:lnTo>
                  <a:pt x="72" y="193"/>
                </a:lnTo>
                <a:lnTo>
                  <a:pt x="74" y="194"/>
                </a:lnTo>
                <a:lnTo>
                  <a:pt x="76" y="196"/>
                </a:lnTo>
                <a:lnTo>
                  <a:pt x="78" y="197"/>
                </a:lnTo>
                <a:lnTo>
                  <a:pt x="80" y="198"/>
                </a:lnTo>
                <a:lnTo>
                  <a:pt x="82" y="199"/>
                </a:lnTo>
                <a:lnTo>
                  <a:pt x="84" y="200"/>
                </a:lnTo>
                <a:lnTo>
                  <a:pt x="86" y="201"/>
                </a:lnTo>
                <a:lnTo>
                  <a:pt x="88" y="202"/>
                </a:lnTo>
                <a:lnTo>
                  <a:pt x="90" y="203"/>
                </a:lnTo>
                <a:lnTo>
                  <a:pt x="92" y="204"/>
                </a:lnTo>
                <a:lnTo>
                  <a:pt x="94" y="204"/>
                </a:lnTo>
                <a:lnTo>
                  <a:pt x="96" y="205"/>
                </a:lnTo>
                <a:lnTo>
                  <a:pt x="98" y="205"/>
                </a:lnTo>
                <a:lnTo>
                  <a:pt x="100" y="205"/>
                </a:lnTo>
                <a:lnTo>
                  <a:pt x="102" y="206"/>
                </a:lnTo>
                <a:lnTo>
                  <a:pt x="104" y="206"/>
                </a:lnTo>
                <a:lnTo>
                  <a:pt x="106" y="206"/>
                </a:lnTo>
                <a:lnTo>
                  <a:pt x="108" y="206"/>
                </a:lnTo>
                <a:lnTo>
                  <a:pt x="110" y="205"/>
                </a:lnTo>
                <a:lnTo>
                  <a:pt x="112" y="205"/>
                </a:lnTo>
                <a:lnTo>
                  <a:pt x="114" y="205"/>
                </a:lnTo>
                <a:lnTo>
                  <a:pt x="116" y="204"/>
                </a:lnTo>
                <a:lnTo>
                  <a:pt x="118" y="204"/>
                </a:lnTo>
                <a:lnTo>
                  <a:pt x="120" y="203"/>
                </a:lnTo>
                <a:lnTo>
                  <a:pt x="122" y="203"/>
                </a:lnTo>
                <a:lnTo>
                  <a:pt x="124" y="202"/>
                </a:lnTo>
                <a:lnTo>
                  <a:pt x="126" y="201"/>
                </a:lnTo>
                <a:lnTo>
                  <a:pt x="128" y="200"/>
                </a:lnTo>
                <a:lnTo>
                  <a:pt x="130" y="199"/>
                </a:lnTo>
                <a:lnTo>
                  <a:pt x="132" y="198"/>
                </a:lnTo>
                <a:lnTo>
                  <a:pt x="134" y="197"/>
                </a:lnTo>
                <a:lnTo>
                  <a:pt x="136" y="195"/>
                </a:lnTo>
                <a:lnTo>
                  <a:pt x="138" y="194"/>
                </a:lnTo>
                <a:lnTo>
                  <a:pt x="140" y="193"/>
                </a:lnTo>
                <a:lnTo>
                  <a:pt x="142" y="191"/>
                </a:lnTo>
                <a:lnTo>
                  <a:pt x="144" y="190"/>
                </a:lnTo>
                <a:lnTo>
                  <a:pt x="146" y="188"/>
                </a:lnTo>
                <a:lnTo>
                  <a:pt x="148" y="186"/>
                </a:lnTo>
                <a:lnTo>
                  <a:pt x="150" y="184"/>
                </a:lnTo>
                <a:lnTo>
                  <a:pt x="152" y="182"/>
                </a:lnTo>
                <a:lnTo>
                  <a:pt x="154" y="180"/>
                </a:lnTo>
                <a:lnTo>
                  <a:pt x="156" y="178"/>
                </a:lnTo>
                <a:lnTo>
                  <a:pt x="158" y="176"/>
                </a:lnTo>
                <a:lnTo>
                  <a:pt x="160" y="174"/>
                </a:lnTo>
                <a:lnTo>
                  <a:pt x="162" y="172"/>
                </a:lnTo>
                <a:lnTo>
                  <a:pt x="164" y="170"/>
                </a:lnTo>
                <a:lnTo>
                  <a:pt x="166" y="167"/>
                </a:lnTo>
                <a:lnTo>
                  <a:pt x="168" y="165"/>
                </a:lnTo>
                <a:lnTo>
                  <a:pt x="170" y="162"/>
                </a:lnTo>
                <a:lnTo>
                  <a:pt x="172" y="160"/>
                </a:lnTo>
                <a:lnTo>
                  <a:pt x="174" y="157"/>
                </a:lnTo>
                <a:lnTo>
                  <a:pt x="176" y="155"/>
                </a:lnTo>
                <a:lnTo>
                  <a:pt x="178" y="152"/>
                </a:lnTo>
                <a:lnTo>
                  <a:pt x="180" y="149"/>
                </a:lnTo>
                <a:lnTo>
                  <a:pt x="182" y="147"/>
                </a:lnTo>
                <a:lnTo>
                  <a:pt x="184" y="144"/>
                </a:lnTo>
                <a:lnTo>
                  <a:pt x="186" y="141"/>
                </a:lnTo>
                <a:lnTo>
                  <a:pt x="188" y="138"/>
                </a:lnTo>
                <a:lnTo>
                  <a:pt x="190" y="135"/>
                </a:lnTo>
                <a:lnTo>
                  <a:pt x="192" y="132"/>
                </a:lnTo>
                <a:lnTo>
                  <a:pt x="194" y="129"/>
                </a:lnTo>
                <a:lnTo>
                  <a:pt x="196" y="126"/>
                </a:lnTo>
                <a:lnTo>
                  <a:pt x="198" y="124"/>
                </a:lnTo>
                <a:lnTo>
                  <a:pt x="200" y="121"/>
                </a:lnTo>
                <a:lnTo>
                  <a:pt x="202" y="117"/>
                </a:lnTo>
                <a:lnTo>
                  <a:pt x="204" y="114"/>
                </a:lnTo>
                <a:lnTo>
                  <a:pt x="206" y="111"/>
                </a:lnTo>
                <a:lnTo>
                  <a:pt x="208" y="108"/>
                </a:lnTo>
                <a:lnTo>
                  <a:pt x="210" y="105"/>
                </a:lnTo>
                <a:lnTo>
                  <a:pt x="212" y="102"/>
                </a:lnTo>
                <a:lnTo>
                  <a:pt x="214" y="99"/>
                </a:lnTo>
                <a:lnTo>
                  <a:pt x="216" y="96"/>
                </a:lnTo>
                <a:lnTo>
                  <a:pt x="218" y="93"/>
                </a:lnTo>
                <a:lnTo>
                  <a:pt x="220" y="90"/>
                </a:lnTo>
                <a:lnTo>
                  <a:pt x="222" y="87"/>
                </a:lnTo>
                <a:lnTo>
                  <a:pt x="224" y="84"/>
                </a:lnTo>
                <a:lnTo>
                  <a:pt x="226" y="81"/>
                </a:lnTo>
                <a:lnTo>
                  <a:pt x="228" y="78"/>
                </a:lnTo>
                <a:lnTo>
                  <a:pt x="230" y="75"/>
                </a:lnTo>
                <a:lnTo>
                  <a:pt x="232" y="72"/>
                </a:lnTo>
                <a:lnTo>
                  <a:pt x="234" y="69"/>
                </a:lnTo>
                <a:lnTo>
                  <a:pt x="236" y="67"/>
                </a:lnTo>
                <a:lnTo>
                  <a:pt x="238" y="64"/>
                </a:lnTo>
                <a:lnTo>
                  <a:pt x="240" y="61"/>
                </a:lnTo>
                <a:lnTo>
                  <a:pt x="242" y="58"/>
                </a:lnTo>
                <a:lnTo>
                  <a:pt x="244" y="55"/>
                </a:lnTo>
                <a:lnTo>
                  <a:pt x="246" y="53"/>
                </a:lnTo>
                <a:lnTo>
                  <a:pt x="248" y="50"/>
                </a:lnTo>
                <a:lnTo>
                  <a:pt x="250" y="48"/>
                </a:lnTo>
                <a:lnTo>
                  <a:pt x="252" y="45"/>
                </a:lnTo>
                <a:lnTo>
                  <a:pt x="254" y="42"/>
                </a:lnTo>
                <a:lnTo>
                  <a:pt x="256" y="40"/>
                </a:lnTo>
                <a:lnTo>
                  <a:pt x="258" y="38"/>
                </a:lnTo>
                <a:lnTo>
                  <a:pt x="260" y="35"/>
                </a:lnTo>
                <a:lnTo>
                  <a:pt x="262" y="33"/>
                </a:lnTo>
                <a:lnTo>
                  <a:pt x="264" y="31"/>
                </a:lnTo>
                <a:lnTo>
                  <a:pt x="266" y="29"/>
                </a:lnTo>
                <a:lnTo>
                  <a:pt x="268" y="27"/>
                </a:lnTo>
                <a:lnTo>
                  <a:pt x="270" y="25"/>
                </a:lnTo>
                <a:lnTo>
                  <a:pt x="272" y="23"/>
                </a:lnTo>
                <a:lnTo>
                  <a:pt x="274" y="21"/>
                </a:lnTo>
                <a:lnTo>
                  <a:pt x="276" y="19"/>
                </a:lnTo>
                <a:lnTo>
                  <a:pt x="278" y="17"/>
                </a:lnTo>
                <a:lnTo>
                  <a:pt x="280" y="16"/>
                </a:lnTo>
                <a:lnTo>
                  <a:pt x="282" y="14"/>
                </a:lnTo>
                <a:lnTo>
                  <a:pt x="284" y="13"/>
                </a:lnTo>
                <a:lnTo>
                  <a:pt x="286" y="11"/>
                </a:lnTo>
                <a:lnTo>
                  <a:pt x="288" y="10"/>
                </a:lnTo>
                <a:lnTo>
                  <a:pt x="290" y="9"/>
                </a:lnTo>
                <a:lnTo>
                  <a:pt x="292" y="8"/>
                </a:lnTo>
                <a:lnTo>
                  <a:pt x="294" y="6"/>
                </a:lnTo>
                <a:lnTo>
                  <a:pt x="296" y="5"/>
                </a:lnTo>
                <a:lnTo>
                  <a:pt x="298" y="5"/>
                </a:lnTo>
                <a:lnTo>
                  <a:pt x="300" y="4"/>
                </a:lnTo>
                <a:lnTo>
                  <a:pt x="302" y="3"/>
                </a:lnTo>
                <a:lnTo>
                  <a:pt x="304" y="2"/>
                </a:lnTo>
                <a:lnTo>
                  <a:pt x="306" y="2"/>
                </a:lnTo>
                <a:lnTo>
                  <a:pt x="308" y="1"/>
                </a:lnTo>
                <a:lnTo>
                  <a:pt x="310" y="1"/>
                </a:lnTo>
                <a:lnTo>
                  <a:pt x="312" y="1"/>
                </a:lnTo>
                <a:lnTo>
                  <a:pt x="314" y="0"/>
                </a:lnTo>
                <a:lnTo>
                  <a:pt x="316" y="0"/>
                </a:lnTo>
                <a:lnTo>
                  <a:pt x="318" y="0"/>
                </a:lnTo>
                <a:lnTo>
                  <a:pt x="320" y="0"/>
                </a:lnTo>
                <a:lnTo>
                  <a:pt x="322" y="1"/>
                </a:lnTo>
                <a:lnTo>
                  <a:pt x="324" y="1"/>
                </a:lnTo>
                <a:lnTo>
                  <a:pt x="326" y="1"/>
                </a:lnTo>
                <a:lnTo>
                  <a:pt x="328" y="2"/>
                </a:lnTo>
                <a:lnTo>
                  <a:pt x="330" y="2"/>
                </a:lnTo>
                <a:lnTo>
                  <a:pt x="332" y="3"/>
                </a:lnTo>
                <a:lnTo>
                  <a:pt x="334" y="3"/>
                </a:lnTo>
                <a:lnTo>
                  <a:pt x="336" y="4"/>
                </a:lnTo>
                <a:lnTo>
                  <a:pt x="338" y="5"/>
                </a:lnTo>
                <a:lnTo>
                  <a:pt x="340" y="6"/>
                </a:lnTo>
                <a:lnTo>
                  <a:pt x="342" y="7"/>
                </a:lnTo>
                <a:lnTo>
                  <a:pt x="344" y="8"/>
                </a:lnTo>
                <a:lnTo>
                  <a:pt x="346" y="9"/>
                </a:lnTo>
                <a:lnTo>
                  <a:pt x="348" y="11"/>
                </a:lnTo>
                <a:lnTo>
                  <a:pt x="350" y="12"/>
                </a:lnTo>
                <a:lnTo>
                  <a:pt x="352" y="14"/>
                </a:lnTo>
                <a:lnTo>
                  <a:pt x="354" y="15"/>
                </a:lnTo>
                <a:lnTo>
                  <a:pt x="356" y="17"/>
                </a:lnTo>
                <a:lnTo>
                  <a:pt x="358" y="18"/>
                </a:lnTo>
                <a:lnTo>
                  <a:pt x="360" y="20"/>
                </a:lnTo>
                <a:lnTo>
                  <a:pt x="362" y="22"/>
                </a:lnTo>
                <a:lnTo>
                  <a:pt x="364" y="24"/>
                </a:lnTo>
                <a:lnTo>
                  <a:pt x="366" y="26"/>
                </a:lnTo>
                <a:lnTo>
                  <a:pt x="368" y="28"/>
                </a:lnTo>
                <a:lnTo>
                  <a:pt x="370" y="30"/>
                </a:lnTo>
                <a:lnTo>
                  <a:pt x="372" y="32"/>
                </a:lnTo>
                <a:lnTo>
                  <a:pt x="374" y="35"/>
                </a:lnTo>
                <a:lnTo>
                  <a:pt x="376" y="37"/>
                </a:lnTo>
                <a:lnTo>
                  <a:pt x="378" y="39"/>
                </a:lnTo>
                <a:lnTo>
                  <a:pt x="380" y="42"/>
                </a:lnTo>
                <a:lnTo>
                  <a:pt x="382" y="44"/>
                </a:lnTo>
                <a:lnTo>
                  <a:pt x="384" y="47"/>
                </a:lnTo>
                <a:lnTo>
                  <a:pt x="386" y="49"/>
                </a:lnTo>
                <a:lnTo>
                  <a:pt x="388" y="52"/>
                </a:lnTo>
                <a:lnTo>
                  <a:pt x="390" y="54"/>
                </a:lnTo>
                <a:lnTo>
                  <a:pt x="392" y="57"/>
                </a:lnTo>
                <a:lnTo>
                  <a:pt x="394" y="60"/>
                </a:lnTo>
                <a:lnTo>
                  <a:pt x="396" y="63"/>
                </a:lnTo>
                <a:lnTo>
                  <a:pt x="398" y="65"/>
                </a:lnTo>
                <a:lnTo>
                  <a:pt x="400" y="68"/>
                </a:lnTo>
                <a:lnTo>
                  <a:pt x="402" y="71"/>
                </a:lnTo>
                <a:lnTo>
                  <a:pt x="404" y="74"/>
                </a:lnTo>
                <a:lnTo>
                  <a:pt x="406" y="77"/>
                </a:lnTo>
                <a:lnTo>
                  <a:pt x="408" y="80"/>
                </a:lnTo>
                <a:lnTo>
                  <a:pt x="410" y="83"/>
                </a:lnTo>
                <a:lnTo>
                  <a:pt x="412" y="86"/>
                </a:lnTo>
                <a:lnTo>
                  <a:pt x="414" y="89"/>
                </a:lnTo>
                <a:lnTo>
                  <a:pt x="416" y="92"/>
                </a:lnTo>
                <a:lnTo>
                  <a:pt x="418" y="95"/>
                </a:lnTo>
                <a:lnTo>
                  <a:pt x="420" y="98"/>
                </a:lnTo>
                <a:lnTo>
                  <a:pt x="422" y="101"/>
                </a:lnTo>
                <a:lnTo>
                  <a:pt x="424" y="104"/>
                </a:lnTo>
                <a:lnTo>
                  <a:pt x="426" y="107"/>
                </a:lnTo>
                <a:lnTo>
                  <a:pt x="428" y="110"/>
                </a:lnTo>
                <a:lnTo>
                  <a:pt x="430" y="113"/>
                </a:lnTo>
                <a:lnTo>
                  <a:pt x="432" y="116"/>
                </a:lnTo>
                <a:lnTo>
                  <a:pt x="434" y="119"/>
                </a:lnTo>
                <a:lnTo>
                  <a:pt x="436" y="122"/>
                </a:lnTo>
                <a:lnTo>
                  <a:pt x="438" y="125"/>
                </a:lnTo>
                <a:lnTo>
                  <a:pt x="440" y="128"/>
                </a:lnTo>
                <a:lnTo>
                  <a:pt x="442" y="131"/>
                </a:lnTo>
                <a:lnTo>
                  <a:pt x="444" y="134"/>
                </a:lnTo>
                <a:lnTo>
                  <a:pt x="446" y="137"/>
                </a:lnTo>
                <a:lnTo>
                  <a:pt x="448" y="140"/>
                </a:lnTo>
                <a:lnTo>
                  <a:pt x="450" y="143"/>
                </a:lnTo>
                <a:lnTo>
                  <a:pt x="452" y="146"/>
                </a:lnTo>
                <a:lnTo>
                  <a:pt x="454" y="148"/>
                </a:lnTo>
                <a:lnTo>
                  <a:pt x="456" y="151"/>
                </a:lnTo>
                <a:lnTo>
                  <a:pt x="458" y="154"/>
                </a:lnTo>
                <a:lnTo>
                  <a:pt x="460" y="156"/>
                </a:lnTo>
                <a:lnTo>
                  <a:pt x="462" y="159"/>
                </a:lnTo>
                <a:lnTo>
                  <a:pt x="464" y="161"/>
                </a:lnTo>
                <a:lnTo>
                  <a:pt x="466" y="164"/>
                </a:lnTo>
                <a:lnTo>
                  <a:pt x="468" y="166"/>
                </a:lnTo>
                <a:lnTo>
                  <a:pt x="470" y="169"/>
                </a:lnTo>
                <a:lnTo>
                  <a:pt x="472" y="171"/>
                </a:lnTo>
                <a:lnTo>
                  <a:pt x="474" y="173"/>
                </a:lnTo>
                <a:lnTo>
                  <a:pt x="476" y="175"/>
                </a:lnTo>
                <a:lnTo>
                  <a:pt x="478" y="178"/>
                </a:lnTo>
                <a:lnTo>
                  <a:pt x="480" y="180"/>
                </a:lnTo>
                <a:lnTo>
                  <a:pt x="482" y="182"/>
                </a:lnTo>
                <a:lnTo>
                  <a:pt x="484" y="184"/>
                </a:lnTo>
                <a:lnTo>
                  <a:pt x="486" y="185"/>
                </a:lnTo>
                <a:lnTo>
                  <a:pt x="488" y="187"/>
                </a:lnTo>
                <a:lnTo>
                  <a:pt x="490" y="189"/>
                </a:lnTo>
                <a:lnTo>
                  <a:pt x="492" y="191"/>
                </a:lnTo>
                <a:lnTo>
                  <a:pt x="494" y="192"/>
                </a:lnTo>
                <a:lnTo>
                  <a:pt x="496" y="194"/>
                </a:lnTo>
                <a:lnTo>
                  <a:pt x="498" y="195"/>
                </a:lnTo>
                <a:lnTo>
                  <a:pt x="500" y="196"/>
                </a:lnTo>
                <a:lnTo>
                  <a:pt x="502" y="198"/>
                </a:lnTo>
                <a:lnTo>
                  <a:pt x="504" y="199"/>
                </a:lnTo>
                <a:lnTo>
                  <a:pt x="506" y="200"/>
                </a:lnTo>
                <a:lnTo>
                  <a:pt x="508" y="201"/>
                </a:lnTo>
                <a:lnTo>
                  <a:pt x="510" y="202"/>
                </a:lnTo>
                <a:lnTo>
                  <a:pt x="512" y="202"/>
                </a:lnTo>
                <a:lnTo>
                  <a:pt x="514" y="203"/>
                </a:lnTo>
                <a:lnTo>
                  <a:pt x="516" y="204"/>
                </a:lnTo>
                <a:lnTo>
                  <a:pt x="518" y="204"/>
                </a:lnTo>
                <a:lnTo>
                  <a:pt x="520" y="205"/>
                </a:lnTo>
                <a:lnTo>
                  <a:pt x="522" y="205"/>
                </a:lnTo>
                <a:lnTo>
                  <a:pt x="524" y="205"/>
                </a:lnTo>
                <a:lnTo>
                  <a:pt x="526" y="206"/>
                </a:lnTo>
                <a:lnTo>
                  <a:pt x="528" y="206"/>
                </a:lnTo>
                <a:lnTo>
                  <a:pt x="530" y="206"/>
                </a:lnTo>
                <a:lnTo>
                  <a:pt x="532" y="206"/>
                </a:lnTo>
                <a:lnTo>
                  <a:pt x="534" y="205"/>
                </a:lnTo>
                <a:lnTo>
                  <a:pt x="536" y="205"/>
                </a:lnTo>
                <a:lnTo>
                  <a:pt x="538" y="205"/>
                </a:lnTo>
                <a:lnTo>
                  <a:pt x="540" y="204"/>
                </a:lnTo>
                <a:lnTo>
                  <a:pt x="542" y="204"/>
                </a:lnTo>
                <a:lnTo>
                  <a:pt x="544" y="203"/>
                </a:lnTo>
                <a:lnTo>
                  <a:pt x="546" y="202"/>
                </a:lnTo>
                <a:lnTo>
                  <a:pt x="548" y="202"/>
                </a:lnTo>
                <a:lnTo>
                  <a:pt x="550" y="201"/>
                </a:lnTo>
                <a:lnTo>
                  <a:pt x="552" y="200"/>
                </a:lnTo>
                <a:lnTo>
                  <a:pt x="554" y="199"/>
                </a:lnTo>
                <a:lnTo>
                  <a:pt x="556" y="198"/>
                </a:lnTo>
                <a:lnTo>
                  <a:pt x="558" y="196"/>
                </a:lnTo>
                <a:lnTo>
                  <a:pt x="560" y="195"/>
                </a:lnTo>
                <a:lnTo>
                  <a:pt x="562" y="194"/>
                </a:lnTo>
                <a:lnTo>
                  <a:pt x="564" y="192"/>
                </a:lnTo>
                <a:lnTo>
                  <a:pt x="566" y="191"/>
                </a:lnTo>
                <a:lnTo>
                  <a:pt x="568" y="189"/>
                </a:lnTo>
                <a:lnTo>
                  <a:pt x="570" y="187"/>
                </a:lnTo>
                <a:lnTo>
                  <a:pt x="572" y="185"/>
                </a:lnTo>
                <a:lnTo>
                  <a:pt x="574" y="184"/>
                </a:lnTo>
                <a:lnTo>
                  <a:pt x="576" y="182"/>
                </a:lnTo>
                <a:lnTo>
                  <a:pt x="578" y="180"/>
                </a:lnTo>
                <a:lnTo>
                  <a:pt x="580" y="178"/>
                </a:lnTo>
                <a:lnTo>
                  <a:pt x="582" y="176"/>
                </a:lnTo>
                <a:lnTo>
                  <a:pt x="584" y="173"/>
                </a:lnTo>
                <a:lnTo>
                  <a:pt x="586" y="171"/>
                </a:lnTo>
                <a:lnTo>
                  <a:pt x="588" y="169"/>
                </a:lnTo>
                <a:lnTo>
                  <a:pt x="590" y="166"/>
                </a:lnTo>
                <a:lnTo>
                  <a:pt x="592" y="164"/>
                </a:lnTo>
                <a:lnTo>
                  <a:pt x="594" y="162"/>
                </a:lnTo>
                <a:lnTo>
                  <a:pt x="596" y="159"/>
                </a:lnTo>
                <a:lnTo>
                  <a:pt x="598" y="156"/>
                </a:lnTo>
                <a:lnTo>
                  <a:pt x="600" y="154"/>
                </a:lnTo>
                <a:lnTo>
                  <a:pt x="602" y="151"/>
                </a:lnTo>
                <a:lnTo>
                  <a:pt x="604" y="148"/>
                </a:lnTo>
                <a:lnTo>
                  <a:pt x="606" y="146"/>
                </a:lnTo>
                <a:lnTo>
                  <a:pt x="608" y="143"/>
                </a:lnTo>
                <a:lnTo>
                  <a:pt x="610" y="140"/>
                </a:lnTo>
                <a:lnTo>
                  <a:pt x="612" y="137"/>
                </a:lnTo>
                <a:lnTo>
                  <a:pt x="614" y="134"/>
                </a:lnTo>
                <a:lnTo>
                  <a:pt x="616" y="131"/>
                </a:lnTo>
                <a:lnTo>
                  <a:pt x="618" y="128"/>
                </a:lnTo>
                <a:lnTo>
                  <a:pt x="620" y="125"/>
                </a:lnTo>
                <a:lnTo>
                  <a:pt x="622" y="122"/>
                </a:lnTo>
                <a:lnTo>
                  <a:pt x="624" y="119"/>
                </a:lnTo>
                <a:lnTo>
                  <a:pt x="626" y="116"/>
                </a:lnTo>
                <a:lnTo>
                  <a:pt x="628" y="113"/>
                </a:lnTo>
                <a:lnTo>
                  <a:pt x="630" y="110"/>
                </a:lnTo>
                <a:lnTo>
                  <a:pt x="632" y="107"/>
                </a:lnTo>
                <a:lnTo>
                  <a:pt x="634" y="104"/>
                </a:lnTo>
                <a:lnTo>
                  <a:pt x="636" y="101"/>
                </a:lnTo>
                <a:lnTo>
                  <a:pt x="638" y="98"/>
                </a:lnTo>
                <a:lnTo>
                  <a:pt x="640" y="95"/>
                </a:lnTo>
                <a:lnTo>
                  <a:pt x="642" y="92"/>
                </a:lnTo>
                <a:lnTo>
                  <a:pt x="644" y="89"/>
                </a:lnTo>
                <a:lnTo>
                  <a:pt x="646" y="86"/>
                </a:lnTo>
                <a:lnTo>
                  <a:pt x="648" y="83"/>
                </a:lnTo>
                <a:lnTo>
                  <a:pt x="650" y="80"/>
                </a:lnTo>
                <a:lnTo>
                  <a:pt x="652" y="77"/>
                </a:lnTo>
                <a:lnTo>
                  <a:pt x="654" y="74"/>
                </a:lnTo>
                <a:lnTo>
                  <a:pt x="656" y="71"/>
                </a:lnTo>
                <a:lnTo>
                  <a:pt x="658" y="68"/>
                </a:lnTo>
                <a:lnTo>
                  <a:pt x="660" y="66"/>
                </a:lnTo>
                <a:lnTo>
                  <a:pt x="662" y="63"/>
                </a:lnTo>
                <a:lnTo>
                  <a:pt x="664" y="60"/>
                </a:lnTo>
                <a:lnTo>
                  <a:pt x="666" y="57"/>
                </a:lnTo>
                <a:lnTo>
                  <a:pt x="668" y="54"/>
                </a:lnTo>
                <a:lnTo>
                  <a:pt x="670" y="52"/>
                </a:lnTo>
                <a:lnTo>
                  <a:pt x="672" y="49"/>
                </a:lnTo>
                <a:lnTo>
                  <a:pt x="674" y="47"/>
                </a:lnTo>
                <a:lnTo>
                  <a:pt x="676" y="44"/>
                </a:lnTo>
                <a:lnTo>
                  <a:pt x="678" y="42"/>
                </a:lnTo>
                <a:lnTo>
                  <a:pt x="680" y="39"/>
                </a:lnTo>
                <a:lnTo>
                  <a:pt x="682" y="37"/>
                </a:lnTo>
                <a:lnTo>
                  <a:pt x="684" y="35"/>
                </a:lnTo>
                <a:lnTo>
                  <a:pt x="686" y="32"/>
                </a:lnTo>
                <a:lnTo>
                  <a:pt x="688" y="30"/>
                </a:lnTo>
                <a:lnTo>
                  <a:pt x="690" y="28"/>
                </a:lnTo>
                <a:lnTo>
                  <a:pt x="692" y="26"/>
                </a:lnTo>
                <a:lnTo>
                  <a:pt x="694" y="24"/>
                </a:lnTo>
                <a:lnTo>
                  <a:pt x="696" y="22"/>
                </a:lnTo>
                <a:lnTo>
                  <a:pt x="698" y="20"/>
                </a:lnTo>
                <a:lnTo>
                  <a:pt x="700" y="18"/>
                </a:lnTo>
                <a:lnTo>
                  <a:pt x="702" y="17"/>
                </a:lnTo>
                <a:lnTo>
                  <a:pt x="704" y="15"/>
                </a:lnTo>
                <a:lnTo>
                  <a:pt x="706" y="14"/>
                </a:lnTo>
                <a:lnTo>
                  <a:pt x="708" y="12"/>
                </a:lnTo>
                <a:lnTo>
                  <a:pt x="710" y="11"/>
                </a:lnTo>
                <a:lnTo>
                  <a:pt x="712" y="9"/>
                </a:lnTo>
                <a:lnTo>
                  <a:pt x="714" y="8"/>
                </a:lnTo>
                <a:lnTo>
                  <a:pt x="716" y="7"/>
                </a:lnTo>
                <a:lnTo>
                  <a:pt x="718" y="6"/>
                </a:lnTo>
                <a:lnTo>
                  <a:pt x="720" y="5"/>
                </a:lnTo>
                <a:lnTo>
                  <a:pt x="722" y="4"/>
                </a:lnTo>
                <a:lnTo>
                  <a:pt x="724" y="3"/>
                </a:lnTo>
                <a:lnTo>
                  <a:pt x="726" y="3"/>
                </a:lnTo>
                <a:lnTo>
                  <a:pt x="728" y="2"/>
                </a:lnTo>
                <a:lnTo>
                  <a:pt x="730" y="2"/>
                </a:lnTo>
                <a:lnTo>
                  <a:pt x="732" y="1"/>
                </a:lnTo>
                <a:lnTo>
                  <a:pt x="734" y="1"/>
                </a:lnTo>
                <a:lnTo>
                  <a:pt x="736" y="1"/>
                </a:lnTo>
                <a:lnTo>
                  <a:pt x="738" y="0"/>
                </a:lnTo>
                <a:lnTo>
                  <a:pt x="740" y="0"/>
                </a:lnTo>
                <a:lnTo>
                  <a:pt x="742" y="0"/>
                </a:lnTo>
                <a:lnTo>
                  <a:pt x="744" y="0"/>
                </a:lnTo>
                <a:lnTo>
                  <a:pt x="746" y="1"/>
                </a:lnTo>
                <a:lnTo>
                  <a:pt x="748" y="1"/>
                </a:lnTo>
                <a:lnTo>
                  <a:pt x="750" y="1"/>
                </a:lnTo>
                <a:lnTo>
                  <a:pt x="752" y="2"/>
                </a:lnTo>
                <a:lnTo>
                  <a:pt x="754" y="2"/>
                </a:lnTo>
                <a:lnTo>
                  <a:pt x="756" y="3"/>
                </a:lnTo>
                <a:lnTo>
                  <a:pt x="758" y="4"/>
                </a:lnTo>
                <a:lnTo>
                  <a:pt x="760" y="5"/>
                </a:lnTo>
                <a:lnTo>
                  <a:pt x="762" y="5"/>
                </a:lnTo>
                <a:lnTo>
                  <a:pt x="764" y="6"/>
                </a:lnTo>
                <a:lnTo>
                  <a:pt x="766" y="8"/>
                </a:lnTo>
                <a:lnTo>
                  <a:pt x="768" y="9"/>
                </a:lnTo>
                <a:lnTo>
                  <a:pt x="770" y="10"/>
                </a:lnTo>
                <a:lnTo>
                  <a:pt x="772" y="11"/>
                </a:lnTo>
                <a:lnTo>
                  <a:pt x="774" y="13"/>
                </a:lnTo>
                <a:lnTo>
                  <a:pt x="776" y="14"/>
                </a:lnTo>
                <a:lnTo>
                  <a:pt x="778" y="16"/>
                </a:lnTo>
                <a:lnTo>
                  <a:pt x="780" y="17"/>
                </a:lnTo>
                <a:lnTo>
                  <a:pt x="782" y="19"/>
                </a:lnTo>
                <a:lnTo>
                  <a:pt x="784" y="21"/>
                </a:lnTo>
                <a:lnTo>
                  <a:pt x="786" y="23"/>
                </a:lnTo>
                <a:lnTo>
                  <a:pt x="788" y="25"/>
                </a:lnTo>
                <a:lnTo>
                  <a:pt x="790" y="27"/>
                </a:lnTo>
                <a:lnTo>
                  <a:pt x="792" y="29"/>
                </a:lnTo>
                <a:lnTo>
                  <a:pt x="794" y="31"/>
                </a:lnTo>
                <a:lnTo>
                  <a:pt x="796" y="33"/>
                </a:lnTo>
                <a:lnTo>
                  <a:pt x="798" y="35"/>
                </a:lnTo>
                <a:lnTo>
                  <a:pt x="800" y="38"/>
                </a:lnTo>
                <a:lnTo>
                  <a:pt x="802" y="40"/>
                </a:lnTo>
                <a:lnTo>
                  <a:pt x="804" y="42"/>
                </a:lnTo>
                <a:lnTo>
                  <a:pt x="806" y="45"/>
                </a:lnTo>
                <a:lnTo>
                  <a:pt x="808" y="47"/>
                </a:lnTo>
                <a:lnTo>
                  <a:pt x="810" y="50"/>
                </a:lnTo>
                <a:lnTo>
                  <a:pt x="812" y="53"/>
                </a:lnTo>
                <a:lnTo>
                  <a:pt x="814" y="55"/>
                </a:lnTo>
                <a:lnTo>
                  <a:pt x="816" y="58"/>
                </a:lnTo>
                <a:lnTo>
                  <a:pt x="818" y="61"/>
                </a:lnTo>
                <a:lnTo>
                  <a:pt x="820" y="64"/>
                </a:lnTo>
                <a:lnTo>
                  <a:pt x="822" y="66"/>
                </a:lnTo>
                <a:lnTo>
                  <a:pt x="824" y="69"/>
                </a:lnTo>
                <a:lnTo>
                  <a:pt x="826" y="72"/>
                </a:lnTo>
                <a:lnTo>
                  <a:pt x="828" y="75"/>
                </a:lnTo>
                <a:lnTo>
                  <a:pt x="830" y="78"/>
                </a:lnTo>
                <a:lnTo>
                  <a:pt x="832" y="81"/>
                </a:lnTo>
                <a:lnTo>
                  <a:pt x="834" y="84"/>
                </a:lnTo>
                <a:lnTo>
                  <a:pt x="836" y="87"/>
                </a:lnTo>
                <a:lnTo>
                  <a:pt x="838" y="90"/>
                </a:lnTo>
                <a:lnTo>
                  <a:pt x="840" y="93"/>
                </a:lnTo>
                <a:lnTo>
                  <a:pt x="842" y="96"/>
                </a:lnTo>
                <a:lnTo>
                  <a:pt x="844" y="99"/>
                </a:lnTo>
                <a:lnTo>
                  <a:pt x="846" y="102"/>
                </a:lnTo>
                <a:lnTo>
                  <a:pt x="848" y="105"/>
                </a:lnTo>
                <a:lnTo>
                  <a:pt x="850" y="108"/>
                </a:lnTo>
                <a:lnTo>
                  <a:pt x="852" y="111"/>
                </a:lnTo>
                <a:lnTo>
                  <a:pt x="854" y="114"/>
                </a:lnTo>
                <a:lnTo>
                  <a:pt x="856" y="117"/>
                </a:lnTo>
                <a:lnTo>
                  <a:pt x="858" y="120"/>
                </a:lnTo>
                <a:lnTo>
                  <a:pt x="860" y="123"/>
                </a:lnTo>
                <a:lnTo>
                  <a:pt x="862" y="126"/>
                </a:lnTo>
                <a:lnTo>
                  <a:pt x="864" y="129"/>
                </a:lnTo>
                <a:lnTo>
                  <a:pt x="866" y="132"/>
                </a:lnTo>
                <a:lnTo>
                  <a:pt x="868" y="135"/>
                </a:lnTo>
                <a:lnTo>
                  <a:pt x="870" y="138"/>
                </a:lnTo>
                <a:lnTo>
                  <a:pt x="872" y="141"/>
                </a:lnTo>
                <a:lnTo>
                  <a:pt x="874" y="144"/>
                </a:lnTo>
                <a:lnTo>
                  <a:pt x="876" y="147"/>
                </a:lnTo>
                <a:lnTo>
                  <a:pt x="878" y="149"/>
                </a:lnTo>
                <a:lnTo>
                  <a:pt x="880" y="152"/>
                </a:lnTo>
                <a:lnTo>
                  <a:pt x="882" y="155"/>
                </a:lnTo>
                <a:lnTo>
                  <a:pt x="884" y="157"/>
                </a:lnTo>
                <a:lnTo>
                  <a:pt x="886" y="160"/>
                </a:lnTo>
                <a:lnTo>
                  <a:pt x="888" y="162"/>
                </a:lnTo>
                <a:lnTo>
                  <a:pt x="890" y="165"/>
                </a:lnTo>
                <a:lnTo>
                  <a:pt x="892" y="167"/>
                </a:lnTo>
                <a:lnTo>
                  <a:pt x="894" y="170"/>
                </a:lnTo>
                <a:lnTo>
                  <a:pt x="896" y="172"/>
                </a:lnTo>
                <a:lnTo>
                  <a:pt x="898" y="174"/>
                </a:lnTo>
                <a:lnTo>
                  <a:pt x="900" y="176"/>
                </a:lnTo>
                <a:lnTo>
                  <a:pt x="902" y="178"/>
                </a:lnTo>
                <a:lnTo>
                  <a:pt x="904" y="180"/>
                </a:lnTo>
                <a:lnTo>
                  <a:pt x="906" y="182"/>
                </a:lnTo>
                <a:lnTo>
                  <a:pt x="908" y="184"/>
                </a:lnTo>
                <a:lnTo>
                  <a:pt x="910" y="186"/>
                </a:lnTo>
                <a:lnTo>
                  <a:pt x="912" y="188"/>
                </a:lnTo>
                <a:lnTo>
                  <a:pt x="914" y="189"/>
                </a:lnTo>
                <a:lnTo>
                  <a:pt x="916" y="191"/>
                </a:lnTo>
                <a:lnTo>
                  <a:pt x="918" y="193"/>
                </a:lnTo>
                <a:lnTo>
                  <a:pt x="920" y="194"/>
                </a:lnTo>
                <a:lnTo>
                  <a:pt x="922" y="195"/>
                </a:lnTo>
                <a:lnTo>
                  <a:pt x="924" y="197"/>
                </a:lnTo>
                <a:lnTo>
                  <a:pt x="926" y="198"/>
                </a:lnTo>
                <a:lnTo>
                  <a:pt x="928" y="199"/>
                </a:lnTo>
                <a:lnTo>
                  <a:pt x="930" y="200"/>
                </a:lnTo>
                <a:lnTo>
                  <a:pt x="932" y="201"/>
                </a:lnTo>
                <a:lnTo>
                  <a:pt x="934" y="202"/>
                </a:lnTo>
                <a:lnTo>
                  <a:pt x="936" y="203"/>
                </a:lnTo>
                <a:lnTo>
                  <a:pt x="938" y="203"/>
                </a:lnTo>
                <a:lnTo>
                  <a:pt x="940" y="204"/>
                </a:lnTo>
                <a:lnTo>
                  <a:pt x="942" y="204"/>
                </a:lnTo>
                <a:lnTo>
                  <a:pt x="944" y="205"/>
                </a:lnTo>
                <a:lnTo>
                  <a:pt x="946" y="205"/>
                </a:lnTo>
                <a:lnTo>
                  <a:pt x="948" y="205"/>
                </a:lnTo>
                <a:lnTo>
                  <a:pt x="950" y="206"/>
                </a:lnTo>
                <a:lnTo>
                  <a:pt x="952" y="206"/>
                </a:lnTo>
                <a:lnTo>
                  <a:pt x="954" y="206"/>
                </a:lnTo>
                <a:lnTo>
                  <a:pt x="956" y="206"/>
                </a:lnTo>
                <a:lnTo>
                  <a:pt x="958" y="205"/>
                </a:lnTo>
                <a:lnTo>
                  <a:pt x="960" y="205"/>
                </a:lnTo>
                <a:lnTo>
                  <a:pt x="962" y="205"/>
                </a:lnTo>
                <a:lnTo>
                  <a:pt x="964" y="204"/>
                </a:lnTo>
                <a:lnTo>
                  <a:pt x="966" y="204"/>
                </a:lnTo>
                <a:lnTo>
                  <a:pt x="968" y="203"/>
                </a:lnTo>
                <a:lnTo>
                  <a:pt x="970" y="202"/>
                </a:lnTo>
                <a:lnTo>
                  <a:pt x="972" y="201"/>
                </a:lnTo>
                <a:lnTo>
                  <a:pt x="974" y="200"/>
                </a:lnTo>
                <a:lnTo>
                  <a:pt x="976" y="199"/>
                </a:lnTo>
                <a:lnTo>
                  <a:pt x="978" y="198"/>
                </a:lnTo>
                <a:lnTo>
                  <a:pt x="980" y="197"/>
                </a:lnTo>
                <a:lnTo>
                  <a:pt x="982" y="196"/>
                </a:lnTo>
                <a:lnTo>
                  <a:pt x="984" y="195"/>
                </a:lnTo>
                <a:lnTo>
                  <a:pt x="986" y="193"/>
                </a:lnTo>
                <a:lnTo>
                  <a:pt x="988" y="192"/>
                </a:lnTo>
                <a:lnTo>
                  <a:pt x="990" y="190"/>
                </a:lnTo>
                <a:lnTo>
                  <a:pt x="992" y="188"/>
                </a:lnTo>
                <a:lnTo>
                  <a:pt x="994" y="187"/>
                </a:lnTo>
                <a:lnTo>
                  <a:pt x="996" y="185"/>
                </a:lnTo>
                <a:lnTo>
                  <a:pt x="998" y="183"/>
                </a:lnTo>
                <a:lnTo>
                  <a:pt x="1000" y="181"/>
                </a:lnTo>
                <a:lnTo>
                  <a:pt x="1002" y="179"/>
                </a:lnTo>
                <a:lnTo>
                  <a:pt x="1004" y="177"/>
                </a:lnTo>
                <a:lnTo>
                  <a:pt x="1006" y="175"/>
                </a:lnTo>
                <a:lnTo>
                  <a:pt x="1008" y="173"/>
                </a:lnTo>
                <a:lnTo>
                  <a:pt x="1010" y="170"/>
                </a:lnTo>
                <a:lnTo>
                  <a:pt x="1012" y="168"/>
                </a:lnTo>
                <a:lnTo>
                  <a:pt x="1014" y="166"/>
                </a:lnTo>
                <a:lnTo>
                  <a:pt x="1016" y="163"/>
                </a:lnTo>
                <a:lnTo>
                  <a:pt x="1018" y="161"/>
                </a:lnTo>
                <a:lnTo>
                  <a:pt x="1020" y="158"/>
                </a:lnTo>
                <a:lnTo>
                  <a:pt x="1022" y="155"/>
                </a:lnTo>
                <a:lnTo>
                  <a:pt x="1024" y="153"/>
                </a:lnTo>
                <a:lnTo>
                  <a:pt x="1026" y="150"/>
                </a:lnTo>
                <a:lnTo>
                  <a:pt x="1028" y="147"/>
                </a:lnTo>
                <a:lnTo>
                  <a:pt x="1030" y="145"/>
                </a:lnTo>
                <a:lnTo>
                  <a:pt x="1032" y="142"/>
                </a:lnTo>
                <a:lnTo>
                  <a:pt x="1034" y="139"/>
                </a:lnTo>
                <a:lnTo>
                  <a:pt x="1036" y="136"/>
                </a:lnTo>
                <a:lnTo>
                  <a:pt x="1038" y="133"/>
                </a:lnTo>
                <a:lnTo>
                  <a:pt x="1040" y="130"/>
                </a:lnTo>
                <a:lnTo>
                  <a:pt x="1042" y="127"/>
                </a:lnTo>
                <a:lnTo>
                  <a:pt x="1044" y="124"/>
                </a:lnTo>
                <a:lnTo>
                  <a:pt x="1046" y="121"/>
                </a:lnTo>
                <a:lnTo>
                  <a:pt x="1048" y="118"/>
                </a:lnTo>
                <a:lnTo>
                  <a:pt x="1050" y="115"/>
                </a:lnTo>
                <a:lnTo>
                  <a:pt x="1052" y="112"/>
                </a:lnTo>
                <a:lnTo>
                  <a:pt x="1054" y="109"/>
                </a:lnTo>
                <a:lnTo>
                  <a:pt x="1056" y="106"/>
                </a:lnTo>
                <a:lnTo>
                  <a:pt x="1058" y="103"/>
                </a:lnTo>
                <a:lnTo>
                  <a:pt x="1060" y="100"/>
                </a:lnTo>
                <a:lnTo>
                  <a:pt x="1062" y="97"/>
                </a:lnTo>
                <a:lnTo>
                  <a:pt x="1064" y="94"/>
                </a:lnTo>
                <a:lnTo>
                  <a:pt x="1066" y="91"/>
                </a:lnTo>
                <a:lnTo>
                  <a:pt x="1068" y="88"/>
                </a:lnTo>
                <a:lnTo>
                  <a:pt x="1070" y="85"/>
                </a:lnTo>
                <a:lnTo>
                  <a:pt x="1072" y="82"/>
                </a:lnTo>
                <a:lnTo>
                  <a:pt x="1074" y="79"/>
                </a:lnTo>
                <a:lnTo>
                  <a:pt x="1076" y="76"/>
                </a:lnTo>
                <a:lnTo>
                  <a:pt x="1078" y="73"/>
                </a:lnTo>
                <a:lnTo>
                  <a:pt x="1080" y="70"/>
                </a:lnTo>
                <a:lnTo>
                  <a:pt x="1082" y="67"/>
                </a:lnTo>
                <a:lnTo>
                  <a:pt x="1084" y="65"/>
                </a:lnTo>
                <a:lnTo>
                  <a:pt x="1086" y="62"/>
                </a:lnTo>
                <a:lnTo>
                  <a:pt x="1088" y="59"/>
                </a:lnTo>
                <a:lnTo>
                  <a:pt x="1090" y="56"/>
                </a:lnTo>
                <a:lnTo>
                  <a:pt x="1092" y="54"/>
                </a:lnTo>
                <a:lnTo>
                  <a:pt x="1094" y="51"/>
                </a:lnTo>
                <a:lnTo>
                  <a:pt x="1096" y="48"/>
                </a:lnTo>
                <a:lnTo>
                  <a:pt x="1098" y="46"/>
                </a:lnTo>
                <a:lnTo>
                  <a:pt x="1100" y="43"/>
                </a:lnTo>
                <a:lnTo>
                  <a:pt x="1102" y="41"/>
                </a:lnTo>
                <a:lnTo>
                  <a:pt x="1104" y="38"/>
                </a:lnTo>
                <a:lnTo>
                  <a:pt x="1106" y="36"/>
                </a:lnTo>
                <a:lnTo>
                  <a:pt x="1108" y="34"/>
                </a:lnTo>
                <a:lnTo>
                  <a:pt x="1110" y="32"/>
                </a:lnTo>
                <a:lnTo>
                  <a:pt x="1112" y="29"/>
                </a:lnTo>
                <a:lnTo>
                  <a:pt x="1114" y="27"/>
                </a:lnTo>
                <a:lnTo>
                  <a:pt x="1116" y="25"/>
                </a:lnTo>
                <a:lnTo>
                  <a:pt x="1118" y="23"/>
                </a:lnTo>
                <a:lnTo>
                  <a:pt x="1120" y="21"/>
                </a:lnTo>
                <a:lnTo>
                  <a:pt x="1122" y="20"/>
                </a:lnTo>
                <a:lnTo>
                  <a:pt x="1124" y="18"/>
                </a:lnTo>
                <a:lnTo>
                  <a:pt x="1126" y="16"/>
                </a:lnTo>
                <a:lnTo>
                  <a:pt x="1128" y="15"/>
                </a:lnTo>
                <a:lnTo>
                  <a:pt x="1130" y="13"/>
                </a:lnTo>
                <a:lnTo>
                  <a:pt x="1132" y="12"/>
                </a:lnTo>
                <a:lnTo>
                  <a:pt x="1134" y="10"/>
                </a:lnTo>
                <a:lnTo>
                  <a:pt x="1136" y="9"/>
                </a:lnTo>
                <a:lnTo>
                  <a:pt x="1138" y="8"/>
                </a:lnTo>
                <a:lnTo>
                  <a:pt x="1140" y="7"/>
                </a:lnTo>
                <a:lnTo>
                  <a:pt x="1142" y="6"/>
                </a:lnTo>
                <a:lnTo>
                  <a:pt x="1144" y="5"/>
                </a:lnTo>
                <a:lnTo>
                  <a:pt x="1146" y="4"/>
                </a:lnTo>
                <a:lnTo>
                  <a:pt x="1148" y="3"/>
                </a:lnTo>
                <a:lnTo>
                  <a:pt x="1150" y="3"/>
                </a:lnTo>
                <a:lnTo>
                  <a:pt x="1152" y="2"/>
                </a:lnTo>
                <a:lnTo>
                  <a:pt x="1154" y="1"/>
                </a:lnTo>
                <a:lnTo>
                  <a:pt x="1156" y="1"/>
                </a:lnTo>
                <a:lnTo>
                  <a:pt x="1158" y="1"/>
                </a:lnTo>
                <a:lnTo>
                  <a:pt x="1160" y="1"/>
                </a:lnTo>
                <a:lnTo>
                  <a:pt x="1162" y="0"/>
                </a:lnTo>
                <a:lnTo>
                  <a:pt x="1164" y="0"/>
                </a:lnTo>
                <a:lnTo>
                  <a:pt x="1166" y="0"/>
                </a:lnTo>
                <a:lnTo>
                  <a:pt x="1168" y="1"/>
                </a:lnTo>
                <a:lnTo>
                  <a:pt x="1170" y="1"/>
                </a:lnTo>
                <a:lnTo>
                  <a:pt x="1172" y="1"/>
                </a:lnTo>
                <a:lnTo>
                  <a:pt x="1174" y="1"/>
                </a:lnTo>
                <a:lnTo>
                  <a:pt x="1176" y="2"/>
                </a:lnTo>
                <a:lnTo>
                  <a:pt x="1178" y="3"/>
                </a:lnTo>
                <a:lnTo>
                  <a:pt x="1180" y="3"/>
                </a:lnTo>
                <a:lnTo>
                  <a:pt x="1182" y="4"/>
                </a:lnTo>
                <a:lnTo>
                  <a:pt x="1184" y="5"/>
                </a:lnTo>
                <a:lnTo>
                  <a:pt x="1186" y="6"/>
                </a:lnTo>
                <a:lnTo>
                  <a:pt x="1188" y="7"/>
                </a:lnTo>
                <a:lnTo>
                  <a:pt x="1190" y="8"/>
                </a:lnTo>
                <a:lnTo>
                  <a:pt x="1192" y="9"/>
                </a:lnTo>
                <a:lnTo>
                  <a:pt x="1194" y="10"/>
                </a:lnTo>
                <a:lnTo>
                  <a:pt x="1196" y="12"/>
                </a:lnTo>
                <a:lnTo>
                  <a:pt x="1198" y="13"/>
                </a:lnTo>
                <a:lnTo>
                  <a:pt x="1200" y="15"/>
                </a:lnTo>
                <a:lnTo>
                  <a:pt x="1202" y="16"/>
                </a:lnTo>
                <a:lnTo>
                  <a:pt x="1204" y="18"/>
                </a:lnTo>
                <a:lnTo>
                  <a:pt x="1206" y="20"/>
                </a:lnTo>
                <a:lnTo>
                  <a:pt x="1208" y="21"/>
                </a:lnTo>
                <a:lnTo>
                  <a:pt x="1210" y="23"/>
                </a:lnTo>
                <a:lnTo>
                  <a:pt x="1212" y="25"/>
                </a:lnTo>
                <a:lnTo>
                  <a:pt x="1214" y="27"/>
                </a:lnTo>
                <a:lnTo>
                  <a:pt x="1216" y="29"/>
                </a:lnTo>
                <a:lnTo>
                  <a:pt x="1218" y="32"/>
                </a:lnTo>
                <a:lnTo>
                  <a:pt x="1220" y="34"/>
                </a:lnTo>
                <a:lnTo>
                  <a:pt x="1222" y="36"/>
                </a:lnTo>
                <a:lnTo>
                  <a:pt x="1224" y="38"/>
                </a:lnTo>
                <a:lnTo>
                  <a:pt x="1226" y="41"/>
                </a:lnTo>
                <a:lnTo>
                  <a:pt x="1228" y="43"/>
                </a:lnTo>
                <a:lnTo>
                  <a:pt x="1230" y="46"/>
                </a:lnTo>
                <a:lnTo>
                  <a:pt x="1232" y="48"/>
                </a:lnTo>
                <a:lnTo>
                  <a:pt x="1234" y="51"/>
                </a:lnTo>
                <a:lnTo>
                  <a:pt x="1236" y="54"/>
                </a:lnTo>
                <a:lnTo>
                  <a:pt x="1238" y="56"/>
                </a:lnTo>
                <a:lnTo>
                  <a:pt x="1240" y="59"/>
                </a:lnTo>
                <a:lnTo>
                  <a:pt x="1242" y="62"/>
                </a:lnTo>
                <a:lnTo>
                  <a:pt x="1244" y="65"/>
                </a:lnTo>
                <a:lnTo>
                  <a:pt x="1246" y="67"/>
                </a:lnTo>
                <a:lnTo>
                  <a:pt x="1248" y="70"/>
                </a:lnTo>
                <a:lnTo>
                  <a:pt x="1250" y="73"/>
                </a:lnTo>
                <a:lnTo>
                  <a:pt x="1252" y="76"/>
                </a:lnTo>
                <a:lnTo>
                  <a:pt x="1254" y="79"/>
                </a:lnTo>
                <a:lnTo>
                  <a:pt x="1256" y="82"/>
                </a:lnTo>
                <a:lnTo>
                  <a:pt x="1258" y="85"/>
                </a:lnTo>
                <a:lnTo>
                  <a:pt x="1260" y="88"/>
                </a:lnTo>
                <a:lnTo>
                  <a:pt x="1262" y="91"/>
                </a:lnTo>
                <a:lnTo>
                  <a:pt x="1264" y="94"/>
                </a:lnTo>
                <a:lnTo>
                  <a:pt x="1266" y="97"/>
                </a:lnTo>
                <a:lnTo>
                  <a:pt x="1268" y="100"/>
                </a:lnTo>
                <a:lnTo>
                  <a:pt x="1270" y="103"/>
                </a:lnTo>
                <a:lnTo>
                  <a:pt x="1272" y="106"/>
                </a:lnTo>
                <a:lnTo>
                  <a:pt x="1274" y="109"/>
                </a:lnTo>
                <a:lnTo>
                  <a:pt x="1276" y="112"/>
                </a:lnTo>
                <a:lnTo>
                  <a:pt x="1277" y="114"/>
                </a:lnTo>
              </a:path>
            </a:pathLst>
          </a:custGeom>
          <a:noFill/>
          <a:ln w="25400">
            <a:solidFill>
              <a:srgbClr val="7030A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aphicFrame>
        <p:nvGraphicFramePr>
          <p:cNvPr id="119" name="Object 119"/>
          <p:cNvGraphicFramePr>
            <a:graphicFrameLocks noChangeAspect="1"/>
          </p:cNvGraphicFramePr>
          <p:nvPr/>
        </p:nvGraphicFramePr>
        <p:xfrm>
          <a:off x="7183438" y="2471738"/>
          <a:ext cx="1055687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5" imgW="622030" imgH="215806" progId="Equation.DSMT4">
                  <p:embed/>
                </p:oleObj>
              </mc:Choice>
              <mc:Fallback>
                <p:oleObj name="Equation" r:id="rId5" imgW="622030" imgH="215806" progId="Equation.DSMT4">
                  <p:embed/>
                  <p:pic>
                    <p:nvPicPr>
                      <p:cNvPr id="119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3438" y="2471738"/>
                        <a:ext cx="1055687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2" name="Straight Connector 121"/>
          <p:cNvCxnSpPr/>
          <p:nvPr/>
        </p:nvCxnSpPr>
        <p:spPr>
          <a:xfrm rot="5400000" flipH="1" flipV="1">
            <a:off x="909638" y="2574925"/>
            <a:ext cx="3344862" cy="1588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5400000" flipH="1" flipV="1">
            <a:off x="2031206" y="2550319"/>
            <a:ext cx="3343275" cy="1588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 flipH="1" flipV="1">
            <a:off x="3153569" y="2578894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 flipH="1" flipV="1">
            <a:off x="4274344" y="2594769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 rot="5400000" flipH="1" flipV="1">
            <a:off x="5395119" y="2583657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819150" y="3070225"/>
            <a:ext cx="149225" cy="1508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8" name="Oval 127"/>
          <p:cNvSpPr/>
          <p:nvPr/>
        </p:nvSpPr>
        <p:spPr>
          <a:xfrm>
            <a:off x="3059113" y="3073400"/>
            <a:ext cx="150812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29" name="Oval 128"/>
          <p:cNvSpPr/>
          <p:nvPr/>
        </p:nvSpPr>
        <p:spPr>
          <a:xfrm>
            <a:off x="5300663" y="3089275"/>
            <a:ext cx="149225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0" name="Oval 129"/>
          <p:cNvSpPr/>
          <p:nvPr/>
        </p:nvSpPr>
        <p:spPr>
          <a:xfrm>
            <a:off x="6434138" y="1958975"/>
            <a:ext cx="150812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1" name="Oval 130"/>
          <p:cNvSpPr/>
          <p:nvPr/>
        </p:nvSpPr>
        <p:spPr>
          <a:xfrm>
            <a:off x="4171950" y="1947863"/>
            <a:ext cx="149225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32" name="Oval 131"/>
          <p:cNvSpPr/>
          <p:nvPr/>
        </p:nvSpPr>
        <p:spPr>
          <a:xfrm>
            <a:off x="1963738" y="1963738"/>
            <a:ext cx="149225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4" name="Group 135"/>
          <p:cNvGrpSpPr>
            <a:grpSpLocks/>
          </p:cNvGrpSpPr>
          <p:nvPr/>
        </p:nvGrpSpPr>
        <p:grpSpPr bwMode="auto">
          <a:xfrm flipV="1">
            <a:off x="350838" y="2595563"/>
            <a:ext cx="1095375" cy="557212"/>
            <a:chOff x="6299230" y="0"/>
            <a:chExt cx="1823728" cy="857250"/>
          </a:xfrm>
        </p:grpSpPr>
        <p:sp>
          <p:nvSpPr>
            <p:cNvPr id="4139" name="Freeform 80"/>
            <p:cNvSpPr>
              <a:spLocks/>
            </p:cNvSpPr>
            <p:nvPr/>
          </p:nvSpPr>
          <p:spPr bwMode="auto">
            <a:xfrm>
              <a:off x="7211356" y="0"/>
              <a:ext cx="911602" cy="857250"/>
            </a:xfrm>
            <a:custGeom>
              <a:avLst/>
              <a:gdLst>
                <a:gd name="T0" fmla="*/ 2147483647 w 143"/>
                <a:gd name="T1" fmla="*/ 0 h 206"/>
                <a:gd name="T2" fmla="*/ 2147483647 w 143"/>
                <a:gd name="T3" fmla="*/ 2147483647 h 206"/>
                <a:gd name="T4" fmla="*/ 2147483647 w 143"/>
                <a:gd name="T5" fmla="*/ 2147483647 h 206"/>
                <a:gd name="T6" fmla="*/ 2147483647 w 143"/>
                <a:gd name="T7" fmla="*/ 2147483647 h 206"/>
                <a:gd name="T8" fmla="*/ 2147483647 w 143"/>
                <a:gd name="T9" fmla="*/ 2147483647 h 206"/>
                <a:gd name="T10" fmla="*/ 2147483647 w 143"/>
                <a:gd name="T11" fmla="*/ 2147483647 h 206"/>
                <a:gd name="T12" fmla="*/ 2147483647 w 143"/>
                <a:gd name="T13" fmla="*/ 2147483647 h 206"/>
                <a:gd name="T14" fmla="*/ 2147483647 w 143"/>
                <a:gd name="T15" fmla="*/ 2147483647 h 206"/>
                <a:gd name="T16" fmla="*/ 2147483647 w 143"/>
                <a:gd name="T17" fmla="*/ 2147483647 h 206"/>
                <a:gd name="T18" fmla="*/ 2147483647 w 143"/>
                <a:gd name="T19" fmla="*/ 2147483647 h 206"/>
                <a:gd name="T20" fmla="*/ 2147483647 w 143"/>
                <a:gd name="T21" fmla="*/ 2147483647 h 206"/>
                <a:gd name="T22" fmla="*/ 2147483647 w 143"/>
                <a:gd name="T23" fmla="*/ 2147483647 h 206"/>
                <a:gd name="T24" fmla="*/ 2147483647 w 143"/>
                <a:gd name="T25" fmla="*/ 2147483647 h 206"/>
                <a:gd name="T26" fmla="*/ 2147483647 w 143"/>
                <a:gd name="T27" fmla="*/ 2147483647 h 206"/>
                <a:gd name="T28" fmla="*/ 2147483647 w 143"/>
                <a:gd name="T29" fmla="*/ 2147483647 h 206"/>
                <a:gd name="T30" fmla="*/ 2147483647 w 143"/>
                <a:gd name="T31" fmla="*/ 2147483647 h 206"/>
                <a:gd name="T32" fmla="*/ 2147483647 w 143"/>
                <a:gd name="T33" fmla="*/ 2147483647 h 206"/>
                <a:gd name="T34" fmla="*/ 2147483647 w 143"/>
                <a:gd name="T35" fmla="*/ 2147483647 h 206"/>
                <a:gd name="T36" fmla="*/ 2147483647 w 143"/>
                <a:gd name="T37" fmla="*/ 2147483647 h 206"/>
                <a:gd name="T38" fmla="*/ 2147483647 w 143"/>
                <a:gd name="T39" fmla="*/ 2147483647 h 206"/>
                <a:gd name="T40" fmla="*/ 2147483647 w 143"/>
                <a:gd name="T41" fmla="*/ 2147483647 h 206"/>
                <a:gd name="T42" fmla="*/ 2147483647 w 143"/>
                <a:gd name="T43" fmla="*/ 2147483647 h 206"/>
                <a:gd name="T44" fmla="*/ 2147483647 w 143"/>
                <a:gd name="T45" fmla="*/ 2147483647 h 206"/>
                <a:gd name="T46" fmla="*/ 2147483647 w 143"/>
                <a:gd name="T47" fmla="*/ 2147483647 h 206"/>
                <a:gd name="T48" fmla="*/ 2147483647 w 143"/>
                <a:gd name="T49" fmla="*/ 2147483647 h 206"/>
                <a:gd name="T50" fmla="*/ 2147483647 w 143"/>
                <a:gd name="T51" fmla="*/ 2147483647 h 206"/>
                <a:gd name="T52" fmla="*/ 2147483647 w 143"/>
                <a:gd name="T53" fmla="*/ 2147483647 h 206"/>
                <a:gd name="T54" fmla="*/ 2147483647 w 143"/>
                <a:gd name="T55" fmla="*/ 2147483647 h 206"/>
                <a:gd name="T56" fmla="*/ 2147483647 w 143"/>
                <a:gd name="T57" fmla="*/ 2147483647 h 206"/>
                <a:gd name="T58" fmla="*/ 2147483647 w 143"/>
                <a:gd name="T59" fmla="*/ 2147483647 h 206"/>
                <a:gd name="T60" fmla="*/ 2147483647 w 143"/>
                <a:gd name="T61" fmla="*/ 2147483647 h 206"/>
                <a:gd name="T62" fmla="*/ 2147483647 w 143"/>
                <a:gd name="T63" fmla="*/ 2147483647 h 206"/>
                <a:gd name="T64" fmla="*/ 2147483647 w 143"/>
                <a:gd name="T65" fmla="*/ 2147483647 h 206"/>
                <a:gd name="T66" fmla="*/ 2147483647 w 143"/>
                <a:gd name="T67" fmla="*/ 2147483647 h 206"/>
                <a:gd name="T68" fmla="*/ 2147483647 w 143"/>
                <a:gd name="T69" fmla="*/ 2147483647 h 206"/>
                <a:gd name="T70" fmla="*/ 2147483647 w 143"/>
                <a:gd name="T71" fmla="*/ 2147483647 h 20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3"/>
                <a:gd name="T109" fmla="*/ 0 h 206"/>
                <a:gd name="T110" fmla="*/ 143 w 143"/>
                <a:gd name="T111" fmla="*/ 206 h 20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3" h="206">
                  <a:moveTo>
                    <a:pt x="0" y="0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6" y="3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2" y="6"/>
                  </a:lnTo>
                  <a:lnTo>
                    <a:pt x="24" y="7"/>
                  </a:lnTo>
                  <a:lnTo>
                    <a:pt x="26" y="9"/>
                  </a:lnTo>
                  <a:lnTo>
                    <a:pt x="28" y="10"/>
                  </a:lnTo>
                  <a:lnTo>
                    <a:pt x="30" y="11"/>
                  </a:lnTo>
                  <a:lnTo>
                    <a:pt x="32" y="13"/>
                  </a:lnTo>
                  <a:lnTo>
                    <a:pt x="34" y="14"/>
                  </a:lnTo>
                  <a:lnTo>
                    <a:pt x="36" y="16"/>
                  </a:lnTo>
                  <a:lnTo>
                    <a:pt x="38" y="18"/>
                  </a:lnTo>
                  <a:lnTo>
                    <a:pt x="40" y="20"/>
                  </a:lnTo>
                  <a:lnTo>
                    <a:pt x="42" y="22"/>
                  </a:lnTo>
                  <a:lnTo>
                    <a:pt x="44" y="24"/>
                  </a:lnTo>
                  <a:lnTo>
                    <a:pt x="46" y="26"/>
                  </a:lnTo>
                  <a:lnTo>
                    <a:pt x="48" y="28"/>
                  </a:lnTo>
                  <a:lnTo>
                    <a:pt x="50" y="31"/>
                  </a:lnTo>
                  <a:lnTo>
                    <a:pt x="52" y="33"/>
                  </a:lnTo>
                  <a:lnTo>
                    <a:pt x="54" y="35"/>
                  </a:lnTo>
                  <a:lnTo>
                    <a:pt x="56" y="38"/>
                  </a:lnTo>
                  <a:lnTo>
                    <a:pt x="58" y="41"/>
                  </a:lnTo>
                  <a:lnTo>
                    <a:pt x="60" y="43"/>
                  </a:lnTo>
                  <a:lnTo>
                    <a:pt x="62" y="46"/>
                  </a:lnTo>
                  <a:lnTo>
                    <a:pt x="64" y="49"/>
                  </a:lnTo>
                  <a:lnTo>
                    <a:pt x="66" y="52"/>
                  </a:lnTo>
                  <a:lnTo>
                    <a:pt x="68" y="55"/>
                  </a:lnTo>
                  <a:lnTo>
                    <a:pt x="70" y="58"/>
                  </a:lnTo>
                  <a:lnTo>
                    <a:pt x="72" y="61"/>
                  </a:lnTo>
                  <a:lnTo>
                    <a:pt x="74" y="65"/>
                  </a:lnTo>
                  <a:lnTo>
                    <a:pt x="76" y="68"/>
                  </a:lnTo>
                  <a:lnTo>
                    <a:pt x="78" y="71"/>
                  </a:lnTo>
                  <a:lnTo>
                    <a:pt x="80" y="75"/>
                  </a:lnTo>
                  <a:lnTo>
                    <a:pt x="82" y="78"/>
                  </a:lnTo>
                  <a:lnTo>
                    <a:pt x="84" y="82"/>
                  </a:lnTo>
                  <a:lnTo>
                    <a:pt x="86" y="86"/>
                  </a:lnTo>
                  <a:lnTo>
                    <a:pt x="88" y="89"/>
                  </a:lnTo>
                  <a:lnTo>
                    <a:pt x="90" y="93"/>
                  </a:lnTo>
                  <a:lnTo>
                    <a:pt x="92" y="97"/>
                  </a:lnTo>
                  <a:lnTo>
                    <a:pt x="94" y="101"/>
                  </a:lnTo>
                  <a:lnTo>
                    <a:pt x="96" y="105"/>
                  </a:lnTo>
                  <a:lnTo>
                    <a:pt x="98" y="109"/>
                  </a:lnTo>
                  <a:lnTo>
                    <a:pt x="100" y="113"/>
                  </a:lnTo>
                  <a:lnTo>
                    <a:pt x="102" y="117"/>
                  </a:lnTo>
                  <a:lnTo>
                    <a:pt x="104" y="121"/>
                  </a:lnTo>
                  <a:lnTo>
                    <a:pt x="106" y="125"/>
                  </a:lnTo>
                  <a:lnTo>
                    <a:pt x="108" y="129"/>
                  </a:lnTo>
                  <a:lnTo>
                    <a:pt x="110" y="133"/>
                  </a:lnTo>
                  <a:lnTo>
                    <a:pt x="112" y="138"/>
                  </a:lnTo>
                  <a:lnTo>
                    <a:pt x="114" y="142"/>
                  </a:lnTo>
                  <a:lnTo>
                    <a:pt x="116" y="146"/>
                  </a:lnTo>
                  <a:lnTo>
                    <a:pt x="118" y="150"/>
                  </a:lnTo>
                  <a:lnTo>
                    <a:pt x="120" y="155"/>
                  </a:lnTo>
                  <a:lnTo>
                    <a:pt x="122" y="159"/>
                  </a:lnTo>
                  <a:lnTo>
                    <a:pt x="124" y="164"/>
                  </a:lnTo>
                  <a:lnTo>
                    <a:pt x="126" y="168"/>
                  </a:lnTo>
                  <a:lnTo>
                    <a:pt x="128" y="173"/>
                  </a:lnTo>
                  <a:lnTo>
                    <a:pt x="130" y="177"/>
                  </a:lnTo>
                  <a:lnTo>
                    <a:pt x="132" y="182"/>
                  </a:lnTo>
                  <a:lnTo>
                    <a:pt x="134" y="186"/>
                  </a:lnTo>
                  <a:lnTo>
                    <a:pt x="136" y="191"/>
                  </a:lnTo>
                  <a:lnTo>
                    <a:pt x="138" y="195"/>
                  </a:lnTo>
                  <a:lnTo>
                    <a:pt x="140" y="200"/>
                  </a:lnTo>
                  <a:lnTo>
                    <a:pt x="142" y="204"/>
                  </a:lnTo>
                  <a:lnTo>
                    <a:pt x="143" y="206"/>
                  </a:lnTo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40" name="Freeform 80"/>
            <p:cNvSpPr>
              <a:spLocks/>
            </p:cNvSpPr>
            <p:nvPr/>
          </p:nvSpPr>
          <p:spPr bwMode="auto">
            <a:xfrm flipH="1">
              <a:off x="6299230" y="0"/>
              <a:ext cx="911602" cy="857250"/>
            </a:xfrm>
            <a:custGeom>
              <a:avLst/>
              <a:gdLst>
                <a:gd name="T0" fmla="*/ 2147483647 w 143"/>
                <a:gd name="T1" fmla="*/ 0 h 206"/>
                <a:gd name="T2" fmla="*/ 2147483647 w 143"/>
                <a:gd name="T3" fmla="*/ 2147483647 h 206"/>
                <a:gd name="T4" fmla="*/ 2147483647 w 143"/>
                <a:gd name="T5" fmla="*/ 2147483647 h 206"/>
                <a:gd name="T6" fmla="*/ 2147483647 w 143"/>
                <a:gd name="T7" fmla="*/ 2147483647 h 206"/>
                <a:gd name="T8" fmla="*/ 2147483647 w 143"/>
                <a:gd name="T9" fmla="*/ 2147483647 h 206"/>
                <a:gd name="T10" fmla="*/ 2147483647 w 143"/>
                <a:gd name="T11" fmla="*/ 2147483647 h 206"/>
                <a:gd name="T12" fmla="*/ 2147483647 w 143"/>
                <a:gd name="T13" fmla="*/ 2147483647 h 206"/>
                <a:gd name="T14" fmla="*/ 2147483647 w 143"/>
                <a:gd name="T15" fmla="*/ 2147483647 h 206"/>
                <a:gd name="T16" fmla="*/ 2147483647 w 143"/>
                <a:gd name="T17" fmla="*/ 2147483647 h 206"/>
                <a:gd name="T18" fmla="*/ 2147483647 w 143"/>
                <a:gd name="T19" fmla="*/ 2147483647 h 206"/>
                <a:gd name="T20" fmla="*/ 2147483647 w 143"/>
                <a:gd name="T21" fmla="*/ 2147483647 h 206"/>
                <a:gd name="T22" fmla="*/ 2147483647 w 143"/>
                <a:gd name="T23" fmla="*/ 2147483647 h 206"/>
                <a:gd name="T24" fmla="*/ 2147483647 w 143"/>
                <a:gd name="T25" fmla="*/ 2147483647 h 206"/>
                <a:gd name="T26" fmla="*/ 2147483647 w 143"/>
                <a:gd name="T27" fmla="*/ 2147483647 h 206"/>
                <a:gd name="T28" fmla="*/ 2147483647 w 143"/>
                <a:gd name="T29" fmla="*/ 2147483647 h 206"/>
                <a:gd name="T30" fmla="*/ 2147483647 w 143"/>
                <a:gd name="T31" fmla="*/ 2147483647 h 206"/>
                <a:gd name="T32" fmla="*/ 2147483647 w 143"/>
                <a:gd name="T33" fmla="*/ 2147483647 h 206"/>
                <a:gd name="T34" fmla="*/ 2147483647 w 143"/>
                <a:gd name="T35" fmla="*/ 2147483647 h 206"/>
                <a:gd name="T36" fmla="*/ 2147483647 w 143"/>
                <a:gd name="T37" fmla="*/ 2147483647 h 206"/>
                <a:gd name="T38" fmla="*/ 2147483647 w 143"/>
                <a:gd name="T39" fmla="*/ 2147483647 h 206"/>
                <a:gd name="T40" fmla="*/ 2147483647 w 143"/>
                <a:gd name="T41" fmla="*/ 2147483647 h 206"/>
                <a:gd name="T42" fmla="*/ 2147483647 w 143"/>
                <a:gd name="T43" fmla="*/ 2147483647 h 206"/>
                <a:gd name="T44" fmla="*/ 2147483647 w 143"/>
                <a:gd name="T45" fmla="*/ 2147483647 h 206"/>
                <a:gd name="T46" fmla="*/ 2147483647 w 143"/>
                <a:gd name="T47" fmla="*/ 2147483647 h 206"/>
                <a:gd name="T48" fmla="*/ 2147483647 w 143"/>
                <a:gd name="T49" fmla="*/ 2147483647 h 206"/>
                <a:gd name="T50" fmla="*/ 2147483647 w 143"/>
                <a:gd name="T51" fmla="*/ 2147483647 h 206"/>
                <a:gd name="T52" fmla="*/ 2147483647 w 143"/>
                <a:gd name="T53" fmla="*/ 2147483647 h 206"/>
                <a:gd name="T54" fmla="*/ 2147483647 w 143"/>
                <a:gd name="T55" fmla="*/ 2147483647 h 206"/>
                <a:gd name="T56" fmla="*/ 2147483647 w 143"/>
                <a:gd name="T57" fmla="*/ 2147483647 h 206"/>
                <a:gd name="T58" fmla="*/ 2147483647 w 143"/>
                <a:gd name="T59" fmla="*/ 2147483647 h 206"/>
                <a:gd name="T60" fmla="*/ 2147483647 w 143"/>
                <a:gd name="T61" fmla="*/ 2147483647 h 206"/>
                <a:gd name="T62" fmla="*/ 2147483647 w 143"/>
                <a:gd name="T63" fmla="*/ 2147483647 h 206"/>
                <a:gd name="T64" fmla="*/ 2147483647 w 143"/>
                <a:gd name="T65" fmla="*/ 2147483647 h 206"/>
                <a:gd name="T66" fmla="*/ 2147483647 w 143"/>
                <a:gd name="T67" fmla="*/ 2147483647 h 206"/>
                <a:gd name="T68" fmla="*/ 2147483647 w 143"/>
                <a:gd name="T69" fmla="*/ 2147483647 h 206"/>
                <a:gd name="T70" fmla="*/ 2147483647 w 143"/>
                <a:gd name="T71" fmla="*/ 2147483647 h 20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3"/>
                <a:gd name="T109" fmla="*/ 0 h 206"/>
                <a:gd name="T110" fmla="*/ 143 w 143"/>
                <a:gd name="T111" fmla="*/ 206 h 20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3" h="206">
                  <a:moveTo>
                    <a:pt x="0" y="0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6" y="3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2" y="6"/>
                  </a:lnTo>
                  <a:lnTo>
                    <a:pt x="24" y="7"/>
                  </a:lnTo>
                  <a:lnTo>
                    <a:pt x="26" y="9"/>
                  </a:lnTo>
                  <a:lnTo>
                    <a:pt x="28" y="10"/>
                  </a:lnTo>
                  <a:lnTo>
                    <a:pt x="30" y="11"/>
                  </a:lnTo>
                  <a:lnTo>
                    <a:pt x="32" y="13"/>
                  </a:lnTo>
                  <a:lnTo>
                    <a:pt x="34" y="14"/>
                  </a:lnTo>
                  <a:lnTo>
                    <a:pt x="36" y="16"/>
                  </a:lnTo>
                  <a:lnTo>
                    <a:pt x="38" y="18"/>
                  </a:lnTo>
                  <a:lnTo>
                    <a:pt x="40" y="20"/>
                  </a:lnTo>
                  <a:lnTo>
                    <a:pt x="42" y="22"/>
                  </a:lnTo>
                  <a:lnTo>
                    <a:pt x="44" y="24"/>
                  </a:lnTo>
                  <a:lnTo>
                    <a:pt x="46" y="26"/>
                  </a:lnTo>
                  <a:lnTo>
                    <a:pt x="48" y="28"/>
                  </a:lnTo>
                  <a:lnTo>
                    <a:pt x="50" y="31"/>
                  </a:lnTo>
                  <a:lnTo>
                    <a:pt x="52" y="33"/>
                  </a:lnTo>
                  <a:lnTo>
                    <a:pt x="54" y="35"/>
                  </a:lnTo>
                  <a:lnTo>
                    <a:pt x="56" y="38"/>
                  </a:lnTo>
                  <a:lnTo>
                    <a:pt x="58" y="41"/>
                  </a:lnTo>
                  <a:lnTo>
                    <a:pt x="60" y="43"/>
                  </a:lnTo>
                  <a:lnTo>
                    <a:pt x="62" y="46"/>
                  </a:lnTo>
                  <a:lnTo>
                    <a:pt x="64" y="49"/>
                  </a:lnTo>
                  <a:lnTo>
                    <a:pt x="66" y="52"/>
                  </a:lnTo>
                  <a:lnTo>
                    <a:pt x="68" y="55"/>
                  </a:lnTo>
                  <a:lnTo>
                    <a:pt x="70" y="58"/>
                  </a:lnTo>
                  <a:lnTo>
                    <a:pt x="72" y="61"/>
                  </a:lnTo>
                  <a:lnTo>
                    <a:pt x="74" y="65"/>
                  </a:lnTo>
                  <a:lnTo>
                    <a:pt x="76" y="68"/>
                  </a:lnTo>
                  <a:lnTo>
                    <a:pt x="78" y="71"/>
                  </a:lnTo>
                  <a:lnTo>
                    <a:pt x="80" y="75"/>
                  </a:lnTo>
                  <a:lnTo>
                    <a:pt x="82" y="78"/>
                  </a:lnTo>
                  <a:lnTo>
                    <a:pt x="84" y="82"/>
                  </a:lnTo>
                  <a:lnTo>
                    <a:pt x="86" y="86"/>
                  </a:lnTo>
                  <a:lnTo>
                    <a:pt x="88" y="89"/>
                  </a:lnTo>
                  <a:lnTo>
                    <a:pt x="90" y="93"/>
                  </a:lnTo>
                  <a:lnTo>
                    <a:pt x="92" y="97"/>
                  </a:lnTo>
                  <a:lnTo>
                    <a:pt x="94" y="101"/>
                  </a:lnTo>
                  <a:lnTo>
                    <a:pt x="96" y="105"/>
                  </a:lnTo>
                  <a:lnTo>
                    <a:pt x="98" y="109"/>
                  </a:lnTo>
                  <a:lnTo>
                    <a:pt x="100" y="113"/>
                  </a:lnTo>
                  <a:lnTo>
                    <a:pt x="102" y="117"/>
                  </a:lnTo>
                  <a:lnTo>
                    <a:pt x="104" y="121"/>
                  </a:lnTo>
                  <a:lnTo>
                    <a:pt x="106" y="125"/>
                  </a:lnTo>
                  <a:lnTo>
                    <a:pt x="108" y="129"/>
                  </a:lnTo>
                  <a:lnTo>
                    <a:pt x="110" y="133"/>
                  </a:lnTo>
                  <a:lnTo>
                    <a:pt x="112" y="138"/>
                  </a:lnTo>
                  <a:lnTo>
                    <a:pt x="114" y="142"/>
                  </a:lnTo>
                  <a:lnTo>
                    <a:pt x="116" y="146"/>
                  </a:lnTo>
                  <a:lnTo>
                    <a:pt x="118" y="150"/>
                  </a:lnTo>
                  <a:lnTo>
                    <a:pt x="120" y="155"/>
                  </a:lnTo>
                  <a:lnTo>
                    <a:pt x="122" y="159"/>
                  </a:lnTo>
                  <a:lnTo>
                    <a:pt x="124" y="164"/>
                  </a:lnTo>
                  <a:lnTo>
                    <a:pt x="126" y="168"/>
                  </a:lnTo>
                  <a:lnTo>
                    <a:pt x="128" y="173"/>
                  </a:lnTo>
                  <a:lnTo>
                    <a:pt x="130" y="177"/>
                  </a:lnTo>
                  <a:lnTo>
                    <a:pt x="132" y="182"/>
                  </a:lnTo>
                  <a:lnTo>
                    <a:pt x="134" y="186"/>
                  </a:lnTo>
                  <a:lnTo>
                    <a:pt x="136" y="191"/>
                  </a:lnTo>
                  <a:lnTo>
                    <a:pt x="138" y="195"/>
                  </a:lnTo>
                  <a:lnTo>
                    <a:pt x="140" y="200"/>
                  </a:lnTo>
                  <a:lnTo>
                    <a:pt x="142" y="204"/>
                  </a:lnTo>
                  <a:lnTo>
                    <a:pt x="143" y="206"/>
                  </a:lnTo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5" name="Group 140"/>
          <p:cNvGrpSpPr>
            <a:grpSpLocks/>
          </p:cNvGrpSpPr>
          <p:nvPr/>
        </p:nvGrpSpPr>
        <p:grpSpPr bwMode="auto">
          <a:xfrm>
            <a:off x="458788" y="3152775"/>
            <a:ext cx="882650" cy="1163638"/>
            <a:chOff x="458788" y="3152775"/>
            <a:chExt cx="882649" cy="1163638"/>
          </a:xfrm>
        </p:grpSpPr>
        <p:sp>
          <p:nvSpPr>
            <p:cNvPr id="4137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8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6" name="Group 141"/>
          <p:cNvGrpSpPr>
            <a:grpSpLocks/>
          </p:cNvGrpSpPr>
          <p:nvPr/>
        </p:nvGrpSpPr>
        <p:grpSpPr bwMode="auto">
          <a:xfrm>
            <a:off x="1482725" y="2019300"/>
            <a:ext cx="1095375" cy="557213"/>
            <a:chOff x="6299230" y="0"/>
            <a:chExt cx="1823728" cy="857250"/>
          </a:xfrm>
        </p:grpSpPr>
        <p:sp>
          <p:nvSpPr>
            <p:cNvPr id="4135" name="Freeform 80"/>
            <p:cNvSpPr>
              <a:spLocks/>
            </p:cNvSpPr>
            <p:nvPr/>
          </p:nvSpPr>
          <p:spPr bwMode="auto">
            <a:xfrm>
              <a:off x="7211356" y="0"/>
              <a:ext cx="911602" cy="857250"/>
            </a:xfrm>
            <a:custGeom>
              <a:avLst/>
              <a:gdLst>
                <a:gd name="T0" fmla="*/ 2147483647 w 143"/>
                <a:gd name="T1" fmla="*/ 0 h 206"/>
                <a:gd name="T2" fmla="*/ 2147483647 w 143"/>
                <a:gd name="T3" fmla="*/ 2147483647 h 206"/>
                <a:gd name="T4" fmla="*/ 2147483647 w 143"/>
                <a:gd name="T5" fmla="*/ 2147483647 h 206"/>
                <a:gd name="T6" fmla="*/ 2147483647 w 143"/>
                <a:gd name="T7" fmla="*/ 2147483647 h 206"/>
                <a:gd name="T8" fmla="*/ 2147483647 w 143"/>
                <a:gd name="T9" fmla="*/ 2147483647 h 206"/>
                <a:gd name="T10" fmla="*/ 2147483647 w 143"/>
                <a:gd name="T11" fmla="*/ 2147483647 h 206"/>
                <a:gd name="T12" fmla="*/ 2147483647 w 143"/>
                <a:gd name="T13" fmla="*/ 2147483647 h 206"/>
                <a:gd name="T14" fmla="*/ 2147483647 w 143"/>
                <a:gd name="T15" fmla="*/ 2147483647 h 206"/>
                <a:gd name="T16" fmla="*/ 2147483647 w 143"/>
                <a:gd name="T17" fmla="*/ 2147483647 h 206"/>
                <a:gd name="T18" fmla="*/ 2147483647 w 143"/>
                <a:gd name="T19" fmla="*/ 2147483647 h 206"/>
                <a:gd name="T20" fmla="*/ 2147483647 w 143"/>
                <a:gd name="T21" fmla="*/ 2147483647 h 206"/>
                <a:gd name="T22" fmla="*/ 2147483647 w 143"/>
                <a:gd name="T23" fmla="*/ 2147483647 h 206"/>
                <a:gd name="T24" fmla="*/ 2147483647 w 143"/>
                <a:gd name="T25" fmla="*/ 2147483647 h 206"/>
                <a:gd name="T26" fmla="*/ 2147483647 w 143"/>
                <a:gd name="T27" fmla="*/ 2147483647 h 206"/>
                <a:gd name="T28" fmla="*/ 2147483647 w 143"/>
                <a:gd name="T29" fmla="*/ 2147483647 h 206"/>
                <a:gd name="T30" fmla="*/ 2147483647 w 143"/>
                <a:gd name="T31" fmla="*/ 2147483647 h 206"/>
                <a:gd name="T32" fmla="*/ 2147483647 w 143"/>
                <a:gd name="T33" fmla="*/ 2147483647 h 206"/>
                <a:gd name="T34" fmla="*/ 2147483647 w 143"/>
                <a:gd name="T35" fmla="*/ 2147483647 h 206"/>
                <a:gd name="T36" fmla="*/ 2147483647 w 143"/>
                <a:gd name="T37" fmla="*/ 2147483647 h 206"/>
                <a:gd name="T38" fmla="*/ 2147483647 w 143"/>
                <a:gd name="T39" fmla="*/ 2147483647 h 206"/>
                <a:gd name="T40" fmla="*/ 2147483647 w 143"/>
                <a:gd name="T41" fmla="*/ 2147483647 h 206"/>
                <a:gd name="T42" fmla="*/ 2147483647 w 143"/>
                <a:gd name="T43" fmla="*/ 2147483647 h 206"/>
                <a:gd name="T44" fmla="*/ 2147483647 w 143"/>
                <a:gd name="T45" fmla="*/ 2147483647 h 206"/>
                <a:gd name="T46" fmla="*/ 2147483647 w 143"/>
                <a:gd name="T47" fmla="*/ 2147483647 h 206"/>
                <a:gd name="T48" fmla="*/ 2147483647 w 143"/>
                <a:gd name="T49" fmla="*/ 2147483647 h 206"/>
                <a:gd name="T50" fmla="*/ 2147483647 w 143"/>
                <a:gd name="T51" fmla="*/ 2147483647 h 206"/>
                <a:gd name="T52" fmla="*/ 2147483647 w 143"/>
                <a:gd name="T53" fmla="*/ 2147483647 h 206"/>
                <a:gd name="T54" fmla="*/ 2147483647 w 143"/>
                <a:gd name="T55" fmla="*/ 2147483647 h 206"/>
                <a:gd name="T56" fmla="*/ 2147483647 w 143"/>
                <a:gd name="T57" fmla="*/ 2147483647 h 206"/>
                <a:gd name="T58" fmla="*/ 2147483647 w 143"/>
                <a:gd name="T59" fmla="*/ 2147483647 h 206"/>
                <a:gd name="T60" fmla="*/ 2147483647 w 143"/>
                <a:gd name="T61" fmla="*/ 2147483647 h 206"/>
                <a:gd name="T62" fmla="*/ 2147483647 w 143"/>
                <a:gd name="T63" fmla="*/ 2147483647 h 206"/>
                <a:gd name="T64" fmla="*/ 2147483647 w 143"/>
                <a:gd name="T65" fmla="*/ 2147483647 h 206"/>
                <a:gd name="T66" fmla="*/ 2147483647 w 143"/>
                <a:gd name="T67" fmla="*/ 2147483647 h 206"/>
                <a:gd name="T68" fmla="*/ 2147483647 w 143"/>
                <a:gd name="T69" fmla="*/ 2147483647 h 206"/>
                <a:gd name="T70" fmla="*/ 2147483647 w 143"/>
                <a:gd name="T71" fmla="*/ 2147483647 h 20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3"/>
                <a:gd name="T109" fmla="*/ 0 h 206"/>
                <a:gd name="T110" fmla="*/ 143 w 143"/>
                <a:gd name="T111" fmla="*/ 206 h 20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3" h="206">
                  <a:moveTo>
                    <a:pt x="0" y="0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6" y="3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2" y="6"/>
                  </a:lnTo>
                  <a:lnTo>
                    <a:pt x="24" y="7"/>
                  </a:lnTo>
                  <a:lnTo>
                    <a:pt x="26" y="9"/>
                  </a:lnTo>
                  <a:lnTo>
                    <a:pt x="28" y="10"/>
                  </a:lnTo>
                  <a:lnTo>
                    <a:pt x="30" y="11"/>
                  </a:lnTo>
                  <a:lnTo>
                    <a:pt x="32" y="13"/>
                  </a:lnTo>
                  <a:lnTo>
                    <a:pt x="34" y="14"/>
                  </a:lnTo>
                  <a:lnTo>
                    <a:pt x="36" y="16"/>
                  </a:lnTo>
                  <a:lnTo>
                    <a:pt x="38" y="18"/>
                  </a:lnTo>
                  <a:lnTo>
                    <a:pt x="40" y="20"/>
                  </a:lnTo>
                  <a:lnTo>
                    <a:pt x="42" y="22"/>
                  </a:lnTo>
                  <a:lnTo>
                    <a:pt x="44" y="24"/>
                  </a:lnTo>
                  <a:lnTo>
                    <a:pt x="46" y="26"/>
                  </a:lnTo>
                  <a:lnTo>
                    <a:pt x="48" y="28"/>
                  </a:lnTo>
                  <a:lnTo>
                    <a:pt x="50" y="31"/>
                  </a:lnTo>
                  <a:lnTo>
                    <a:pt x="52" y="33"/>
                  </a:lnTo>
                  <a:lnTo>
                    <a:pt x="54" y="35"/>
                  </a:lnTo>
                  <a:lnTo>
                    <a:pt x="56" y="38"/>
                  </a:lnTo>
                  <a:lnTo>
                    <a:pt x="58" y="41"/>
                  </a:lnTo>
                  <a:lnTo>
                    <a:pt x="60" y="43"/>
                  </a:lnTo>
                  <a:lnTo>
                    <a:pt x="62" y="46"/>
                  </a:lnTo>
                  <a:lnTo>
                    <a:pt x="64" y="49"/>
                  </a:lnTo>
                  <a:lnTo>
                    <a:pt x="66" y="52"/>
                  </a:lnTo>
                  <a:lnTo>
                    <a:pt x="68" y="55"/>
                  </a:lnTo>
                  <a:lnTo>
                    <a:pt x="70" y="58"/>
                  </a:lnTo>
                  <a:lnTo>
                    <a:pt x="72" y="61"/>
                  </a:lnTo>
                  <a:lnTo>
                    <a:pt x="74" y="65"/>
                  </a:lnTo>
                  <a:lnTo>
                    <a:pt x="76" y="68"/>
                  </a:lnTo>
                  <a:lnTo>
                    <a:pt x="78" y="71"/>
                  </a:lnTo>
                  <a:lnTo>
                    <a:pt x="80" y="75"/>
                  </a:lnTo>
                  <a:lnTo>
                    <a:pt x="82" y="78"/>
                  </a:lnTo>
                  <a:lnTo>
                    <a:pt x="84" y="82"/>
                  </a:lnTo>
                  <a:lnTo>
                    <a:pt x="86" y="86"/>
                  </a:lnTo>
                  <a:lnTo>
                    <a:pt x="88" y="89"/>
                  </a:lnTo>
                  <a:lnTo>
                    <a:pt x="90" y="93"/>
                  </a:lnTo>
                  <a:lnTo>
                    <a:pt x="92" y="97"/>
                  </a:lnTo>
                  <a:lnTo>
                    <a:pt x="94" y="101"/>
                  </a:lnTo>
                  <a:lnTo>
                    <a:pt x="96" y="105"/>
                  </a:lnTo>
                  <a:lnTo>
                    <a:pt x="98" y="109"/>
                  </a:lnTo>
                  <a:lnTo>
                    <a:pt x="100" y="113"/>
                  </a:lnTo>
                  <a:lnTo>
                    <a:pt x="102" y="117"/>
                  </a:lnTo>
                  <a:lnTo>
                    <a:pt x="104" y="121"/>
                  </a:lnTo>
                  <a:lnTo>
                    <a:pt x="106" y="125"/>
                  </a:lnTo>
                  <a:lnTo>
                    <a:pt x="108" y="129"/>
                  </a:lnTo>
                  <a:lnTo>
                    <a:pt x="110" y="133"/>
                  </a:lnTo>
                  <a:lnTo>
                    <a:pt x="112" y="138"/>
                  </a:lnTo>
                  <a:lnTo>
                    <a:pt x="114" y="142"/>
                  </a:lnTo>
                  <a:lnTo>
                    <a:pt x="116" y="146"/>
                  </a:lnTo>
                  <a:lnTo>
                    <a:pt x="118" y="150"/>
                  </a:lnTo>
                  <a:lnTo>
                    <a:pt x="120" y="155"/>
                  </a:lnTo>
                  <a:lnTo>
                    <a:pt x="122" y="159"/>
                  </a:lnTo>
                  <a:lnTo>
                    <a:pt x="124" y="164"/>
                  </a:lnTo>
                  <a:lnTo>
                    <a:pt x="126" y="168"/>
                  </a:lnTo>
                  <a:lnTo>
                    <a:pt x="128" y="173"/>
                  </a:lnTo>
                  <a:lnTo>
                    <a:pt x="130" y="177"/>
                  </a:lnTo>
                  <a:lnTo>
                    <a:pt x="132" y="182"/>
                  </a:lnTo>
                  <a:lnTo>
                    <a:pt x="134" y="186"/>
                  </a:lnTo>
                  <a:lnTo>
                    <a:pt x="136" y="191"/>
                  </a:lnTo>
                  <a:lnTo>
                    <a:pt x="138" y="195"/>
                  </a:lnTo>
                  <a:lnTo>
                    <a:pt x="140" y="200"/>
                  </a:lnTo>
                  <a:lnTo>
                    <a:pt x="142" y="204"/>
                  </a:lnTo>
                  <a:lnTo>
                    <a:pt x="143" y="206"/>
                  </a:lnTo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6" name="Freeform 80"/>
            <p:cNvSpPr>
              <a:spLocks/>
            </p:cNvSpPr>
            <p:nvPr/>
          </p:nvSpPr>
          <p:spPr bwMode="auto">
            <a:xfrm flipH="1">
              <a:off x="6299230" y="0"/>
              <a:ext cx="911602" cy="857250"/>
            </a:xfrm>
            <a:custGeom>
              <a:avLst/>
              <a:gdLst>
                <a:gd name="T0" fmla="*/ 2147483647 w 143"/>
                <a:gd name="T1" fmla="*/ 0 h 206"/>
                <a:gd name="T2" fmla="*/ 2147483647 w 143"/>
                <a:gd name="T3" fmla="*/ 2147483647 h 206"/>
                <a:gd name="T4" fmla="*/ 2147483647 w 143"/>
                <a:gd name="T5" fmla="*/ 2147483647 h 206"/>
                <a:gd name="T6" fmla="*/ 2147483647 w 143"/>
                <a:gd name="T7" fmla="*/ 2147483647 h 206"/>
                <a:gd name="T8" fmla="*/ 2147483647 w 143"/>
                <a:gd name="T9" fmla="*/ 2147483647 h 206"/>
                <a:gd name="T10" fmla="*/ 2147483647 w 143"/>
                <a:gd name="T11" fmla="*/ 2147483647 h 206"/>
                <a:gd name="T12" fmla="*/ 2147483647 w 143"/>
                <a:gd name="T13" fmla="*/ 2147483647 h 206"/>
                <a:gd name="T14" fmla="*/ 2147483647 w 143"/>
                <a:gd name="T15" fmla="*/ 2147483647 h 206"/>
                <a:gd name="T16" fmla="*/ 2147483647 w 143"/>
                <a:gd name="T17" fmla="*/ 2147483647 h 206"/>
                <a:gd name="T18" fmla="*/ 2147483647 w 143"/>
                <a:gd name="T19" fmla="*/ 2147483647 h 206"/>
                <a:gd name="T20" fmla="*/ 2147483647 w 143"/>
                <a:gd name="T21" fmla="*/ 2147483647 h 206"/>
                <a:gd name="T22" fmla="*/ 2147483647 w 143"/>
                <a:gd name="T23" fmla="*/ 2147483647 h 206"/>
                <a:gd name="T24" fmla="*/ 2147483647 w 143"/>
                <a:gd name="T25" fmla="*/ 2147483647 h 206"/>
                <a:gd name="T26" fmla="*/ 2147483647 w 143"/>
                <a:gd name="T27" fmla="*/ 2147483647 h 206"/>
                <a:gd name="T28" fmla="*/ 2147483647 w 143"/>
                <a:gd name="T29" fmla="*/ 2147483647 h 206"/>
                <a:gd name="T30" fmla="*/ 2147483647 w 143"/>
                <a:gd name="T31" fmla="*/ 2147483647 h 206"/>
                <a:gd name="T32" fmla="*/ 2147483647 w 143"/>
                <a:gd name="T33" fmla="*/ 2147483647 h 206"/>
                <a:gd name="T34" fmla="*/ 2147483647 w 143"/>
                <a:gd name="T35" fmla="*/ 2147483647 h 206"/>
                <a:gd name="T36" fmla="*/ 2147483647 w 143"/>
                <a:gd name="T37" fmla="*/ 2147483647 h 206"/>
                <a:gd name="T38" fmla="*/ 2147483647 w 143"/>
                <a:gd name="T39" fmla="*/ 2147483647 h 206"/>
                <a:gd name="T40" fmla="*/ 2147483647 w 143"/>
                <a:gd name="T41" fmla="*/ 2147483647 h 206"/>
                <a:gd name="T42" fmla="*/ 2147483647 w 143"/>
                <a:gd name="T43" fmla="*/ 2147483647 h 206"/>
                <a:gd name="T44" fmla="*/ 2147483647 w 143"/>
                <a:gd name="T45" fmla="*/ 2147483647 h 206"/>
                <a:gd name="T46" fmla="*/ 2147483647 w 143"/>
                <a:gd name="T47" fmla="*/ 2147483647 h 206"/>
                <a:gd name="T48" fmla="*/ 2147483647 w 143"/>
                <a:gd name="T49" fmla="*/ 2147483647 h 206"/>
                <a:gd name="T50" fmla="*/ 2147483647 w 143"/>
                <a:gd name="T51" fmla="*/ 2147483647 h 206"/>
                <a:gd name="T52" fmla="*/ 2147483647 w 143"/>
                <a:gd name="T53" fmla="*/ 2147483647 h 206"/>
                <a:gd name="T54" fmla="*/ 2147483647 w 143"/>
                <a:gd name="T55" fmla="*/ 2147483647 h 206"/>
                <a:gd name="T56" fmla="*/ 2147483647 w 143"/>
                <a:gd name="T57" fmla="*/ 2147483647 h 206"/>
                <a:gd name="T58" fmla="*/ 2147483647 w 143"/>
                <a:gd name="T59" fmla="*/ 2147483647 h 206"/>
                <a:gd name="T60" fmla="*/ 2147483647 w 143"/>
                <a:gd name="T61" fmla="*/ 2147483647 h 206"/>
                <a:gd name="T62" fmla="*/ 2147483647 w 143"/>
                <a:gd name="T63" fmla="*/ 2147483647 h 206"/>
                <a:gd name="T64" fmla="*/ 2147483647 w 143"/>
                <a:gd name="T65" fmla="*/ 2147483647 h 206"/>
                <a:gd name="T66" fmla="*/ 2147483647 w 143"/>
                <a:gd name="T67" fmla="*/ 2147483647 h 206"/>
                <a:gd name="T68" fmla="*/ 2147483647 w 143"/>
                <a:gd name="T69" fmla="*/ 2147483647 h 206"/>
                <a:gd name="T70" fmla="*/ 2147483647 w 143"/>
                <a:gd name="T71" fmla="*/ 2147483647 h 20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3"/>
                <a:gd name="T109" fmla="*/ 0 h 206"/>
                <a:gd name="T110" fmla="*/ 143 w 143"/>
                <a:gd name="T111" fmla="*/ 206 h 20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3" h="206">
                  <a:moveTo>
                    <a:pt x="0" y="0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6" y="3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2" y="6"/>
                  </a:lnTo>
                  <a:lnTo>
                    <a:pt x="24" y="7"/>
                  </a:lnTo>
                  <a:lnTo>
                    <a:pt x="26" y="9"/>
                  </a:lnTo>
                  <a:lnTo>
                    <a:pt x="28" y="10"/>
                  </a:lnTo>
                  <a:lnTo>
                    <a:pt x="30" y="11"/>
                  </a:lnTo>
                  <a:lnTo>
                    <a:pt x="32" y="13"/>
                  </a:lnTo>
                  <a:lnTo>
                    <a:pt x="34" y="14"/>
                  </a:lnTo>
                  <a:lnTo>
                    <a:pt x="36" y="16"/>
                  </a:lnTo>
                  <a:lnTo>
                    <a:pt x="38" y="18"/>
                  </a:lnTo>
                  <a:lnTo>
                    <a:pt x="40" y="20"/>
                  </a:lnTo>
                  <a:lnTo>
                    <a:pt x="42" y="22"/>
                  </a:lnTo>
                  <a:lnTo>
                    <a:pt x="44" y="24"/>
                  </a:lnTo>
                  <a:lnTo>
                    <a:pt x="46" y="26"/>
                  </a:lnTo>
                  <a:lnTo>
                    <a:pt x="48" y="28"/>
                  </a:lnTo>
                  <a:lnTo>
                    <a:pt x="50" y="31"/>
                  </a:lnTo>
                  <a:lnTo>
                    <a:pt x="52" y="33"/>
                  </a:lnTo>
                  <a:lnTo>
                    <a:pt x="54" y="35"/>
                  </a:lnTo>
                  <a:lnTo>
                    <a:pt x="56" y="38"/>
                  </a:lnTo>
                  <a:lnTo>
                    <a:pt x="58" y="41"/>
                  </a:lnTo>
                  <a:lnTo>
                    <a:pt x="60" y="43"/>
                  </a:lnTo>
                  <a:lnTo>
                    <a:pt x="62" y="46"/>
                  </a:lnTo>
                  <a:lnTo>
                    <a:pt x="64" y="49"/>
                  </a:lnTo>
                  <a:lnTo>
                    <a:pt x="66" y="52"/>
                  </a:lnTo>
                  <a:lnTo>
                    <a:pt x="68" y="55"/>
                  </a:lnTo>
                  <a:lnTo>
                    <a:pt x="70" y="58"/>
                  </a:lnTo>
                  <a:lnTo>
                    <a:pt x="72" y="61"/>
                  </a:lnTo>
                  <a:lnTo>
                    <a:pt x="74" y="65"/>
                  </a:lnTo>
                  <a:lnTo>
                    <a:pt x="76" y="68"/>
                  </a:lnTo>
                  <a:lnTo>
                    <a:pt x="78" y="71"/>
                  </a:lnTo>
                  <a:lnTo>
                    <a:pt x="80" y="75"/>
                  </a:lnTo>
                  <a:lnTo>
                    <a:pt x="82" y="78"/>
                  </a:lnTo>
                  <a:lnTo>
                    <a:pt x="84" y="82"/>
                  </a:lnTo>
                  <a:lnTo>
                    <a:pt x="86" y="86"/>
                  </a:lnTo>
                  <a:lnTo>
                    <a:pt x="88" y="89"/>
                  </a:lnTo>
                  <a:lnTo>
                    <a:pt x="90" y="93"/>
                  </a:lnTo>
                  <a:lnTo>
                    <a:pt x="92" y="97"/>
                  </a:lnTo>
                  <a:lnTo>
                    <a:pt x="94" y="101"/>
                  </a:lnTo>
                  <a:lnTo>
                    <a:pt x="96" y="105"/>
                  </a:lnTo>
                  <a:lnTo>
                    <a:pt x="98" y="109"/>
                  </a:lnTo>
                  <a:lnTo>
                    <a:pt x="100" y="113"/>
                  </a:lnTo>
                  <a:lnTo>
                    <a:pt x="102" y="117"/>
                  </a:lnTo>
                  <a:lnTo>
                    <a:pt x="104" y="121"/>
                  </a:lnTo>
                  <a:lnTo>
                    <a:pt x="106" y="125"/>
                  </a:lnTo>
                  <a:lnTo>
                    <a:pt x="108" y="129"/>
                  </a:lnTo>
                  <a:lnTo>
                    <a:pt x="110" y="133"/>
                  </a:lnTo>
                  <a:lnTo>
                    <a:pt x="112" y="138"/>
                  </a:lnTo>
                  <a:lnTo>
                    <a:pt x="114" y="142"/>
                  </a:lnTo>
                  <a:lnTo>
                    <a:pt x="116" y="146"/>
                  </a:lnTo>
                  <a:lnTo>
                    <a:pt x="118" y="150"/>
                  </a:lnTo>
                  <a:lnTo>
                    <a:pt x="120" y="155"/>
                  </a:lnTo>
                  <a:lnTo>
                    <a:pt x="122" y="159"/>
                  </a:lnTo>
                  <a:lnTo>
                    <a:pt x="124" y="164"/>
                  </a:lnTo>
                  <a:lnTo>
                    <a:pt x="126" y="168"/>
                  </a:lnTo>
                  <a:lnTo>
                    <a:pt x="128" y="173"/>
                  </a:lnTo>
                  <a:lnTo>
                    <a:pt x="130" y="177"/>
                  </a:lnTo>
                  <a:lnTo>
                    <a:pt x="132" y="182"/>
                  </a:lnTo>
                  <a:lnTo>
                    <a:pt x="134" y="186"/>
                  </a:lnTo>
                  <a:lnTo>
                    <a:pt x="136" y="191"/>
                  </a:lnTo>
                  <a:lnTo>
                    <a:pt x="138" y="195"/>
                  </a:lnTo>
                  <a:lnTo>
                    <a:pt x="140" y="200"/>
                  </a:lnTo>
                  <a:lnTo>
                    <a:pt x="142" y="204"/>
                  </a:lnTo>
                  <a:lnTo>
                    <a:pt x="143" y="206"/>
                  </a:lnTo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7" name="Group 144"/>
          <p:cNvGrpSpPr>
            <a:grpSpLocks/>
          </p:cNvGrpSpPr>
          <p:nvPr/>
        </p:nvGrpSpPr>
        <p:grpSpPr bwMode="auto">
          <a:xfrm flipV="1">
            <a:off x="1579563" y="860425"/>
            <a:ext cx="882650" cy="1163638"/>
            <a:chOff x="458788" y="3152775"/>
            <a:chExt cx="882649" cy="1163638"/>
          </a:xfrm>
        </p:grpSpPr>
        <p:sp>
          <p:nvSpPr>
            <p:cNvPr id="4133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4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8" name="Group 147"/>
          <p:cNvGrpSpPr>
            <a:grpSpLocks/>
          </p:cNvGrpSpPr>
          <p:nvPr/>
        </p:nvGrpSpPr>
        <p:grpSpPr bwMode="auto">
          <a:xfrm>
            <a:off x="2698750" y="3141663"/>
            <a:ext cx="882650" cy="1163637"/>
            <a:chOff x="458788" y="3152775"/>
            <a:chExt cx="882649" cy="1163638"/>
          </a:xfrm>
        </p:grpSpPr>
        <p:sp>
          <p:nvSpPr>
            <p:cNvPr id="4131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2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9" name="Group 150"/>
          <p:cNvGrpSpPr>
            <a:grpSpLocks/>
          </p:cNvGrpSpPr>
          <p:nvPr/>
        </p:nvGrpSpPr>
        <p:grpSpPr bwMode="auto">
          <a:xfrm flipV="1">
            <a:off x="3821113" y="876300"/>
            <a:ext cx="882650" cy="1163638"/>
            <a:chOff x="458788" y="3152775"/>
            <a:chExt cx="882649" cy="1163638"/>
          </a:xfrm>
        </p:grpSpPr>
        <p:sp>
          <p:nvSpPr>
            <p:cNvPr id="4129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30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0" name="Group 153"/>
          <p:cNvGrpSpPr>
            <a:grpSpLocks/>
          </p:cNvGrpSpPr>
          <p:nvPr/>
        </p:nvGrpSpPr>
        <p:grpSpPr bwMode="auto">
          <a:xfrm>
            <a:off x="4926013" y="3157538"/>
            <a:ext cx="882650" cy="1163637"/>
            <a:chOff x="458788" y="3152775"/>
            <a:chExt cx="882649" cy="1163638"/>
          </a:xfrm>
        </p:grpSpPr>
        <p:sp>
          <p:nvSpPr>
            <p:cNvPr id="4127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8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1" name="Group 159"/>
          <p:cNvGrpSpPr>
            <a:grpSpLocks/>
          </p:cNvGrpSpPr>
          <p:nvPr/>
        </p:nvGrpSpPr>
        <p:grpSpPr bwMode="auto">
          <a:xfrm flipV="1">
            <a:off x="6061075" y="863600"/>
            <a:ext cx="882650" cy="1163638"/>
            <a:chOff x="458788" y="3152775"/>
            <a:chExt cx="882649" cy="1163638"/>
          </a:xfrm>
        </p:grpSpPr>
        <p:sp>
          <p:nvSpPr>
            <p:cNvPr id="4125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4126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aphicFrame>
        <p:nvGraphicFramePr>
          <p:cNvPr id="163" name="Object 119"/>
          <p:cNvGraphicFramePr>
            <a:graphicFrameLocks noChangeAspect="1"/>
          </p:cNvGraphicFramePr>
          <p:nvPr/>
        </p:nvGraphicFramePr>
        <p:xfrm>
          <a:off x="7159625" y="2360613"/>
          <a:ext cx="163353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7" imgW="634725" imgH="203112" progId="Equation.DSMT4">
                  <p:embed/>
                </p:oleObj>
              </mc:Choice>
              <mc:Fallback>
                <p:oleObj name="Equation" r:id="rId7" imgW="634725" imgH="203112" progId="Equation.DSMT4">
                  <p:embed/>
                  <p:pic>
                    <p:nvPicPr>
                      <p:cNvPr id="163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25" y="2360613"/>
                        <a:ext cx="1633538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1" name="Straight Connector 120"/>
          <p:cNvCxnSpPr/>
          <p:nvPr/>
        </p:nvCxnSpPr>
        <p:spPr>
          <a:xfrm rot="5400000" flipH="1" flipV="1">
            <a:off x="-211931" y="2599532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45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18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1588" cy="571500"/>
          </a:xfrm>
        </p:spPr>
        <p:txBody>
          <a:bodyPr/>
          <a:lstStyle/>
          <a:p>
            <a:pPr>
              <a:defRPr/>
            </a:pPr>
            <a:r>
              <a:rPr lang="en-CA" dirty="0"/>
              <a:t>IV) Graphing Secant Function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231775" y="4503738"/>
            <a:ext cx="7693025" cy="1997075"/>
          </a:xfrm>
        </p:spPr>
        <p:txBody>
          <a:bodyPr/>
          <a:lstStyle/>
          <a:p>
            <a:r>
              <a:rPr lang="en-CA" sz="2200"/>
              <a:t>When cos</a:t>
            </a:r>
            <a:r>
              <a:rPr lang="el-GR" sz="2200"/>
              <a:t>θ</a:t>
            </a:r>
            <a:r>
              <a:rPr lang="en-CA" sz="2200"/>
              <a:t>=0 </a:t>
            </a:r>
            <a:r>
              <a:rPr lang="en-CA" sz="2200">
                <a:sym typeface="Wingdings" pitchFamily="2" charset="2"/>
              </a:rPr>
              <a:t>, you will get  Vertical Asymptotes</a:t>
            </a:r>
          </a:p>
          <a:p>
            <a:r>
              <a:rPr lang="en-CA" sz="2200">
                <a:sym typeface="Wingdings" pitchFamily="2" charset="2"/>
              </a:rPr>
              <a:t>When </a:t>
            </a:r>
            <a:r>
              <a:rPr lang="en-CA" sz="2200"/>
              <a:t>cos</a:t>
            </a:r>
            <a:r>
              <a:rPr lang="el-GR" sz="2200"/>
              <a:t>θ</a:t>
            </a:r>
            <a:r>
              <a:rPr lang="en-CA" sz="2200"/>
              <a:t>=1 or -1, you will get</a:t>
            </a:r>
            <a:r>
              <a:rPr lang="en-CA" sz="2200">
                <a:sym typeface="Wingdings" pitchFamily="2" charset="2"/>
              </a:rPr>
              <a:t> Common points</a:t>
            </a:r>
          </a:p>
          <a:p>
            <a:r>
              <a:rPr lang="en-CA" sz="2200">
                <a:sym typeface="Wingdings" pitchFamily="2" charset="2"/>
              </a:rPr>
              <a:t>Take the reciprocal of each sub-domain</a:t>
            </a:r>
          </a:p>
          <a:p>
            <a:pPr lvl="1"/>
            <a:r>
              <a:rPr lang="en-CA" sz="1900">
                <a:sym typeface="Wingdings" pitchFamily="2" charset="2"/>
              </a:rPr>
              <a:t>Y-coordinates are large  Reciprocal will be small</a:t>
            </a:r>
          </a:p>
          <a:p>
            <a:pPr lvl="1"/>
            <a:r>
              <a:rPr lang="en-CA" sz="1900">
                <a:sym typeface="Wingdings" pitchFamily="2" charset="2"/>
              </a:rPr>
              <a:t>Y-coordinates are small  Reciprocal will be large</a:t>
            </a:r>
            <a:endParaRPr lang="en-CA" sz="1900"/>
          </a:p>
          <a:p>
            <a:pPr lvl="1"/>
            <a:endParaRPr lang="en-CA" sz="1900"/>
          </a:p>
        </p:txBody>
      </p:sp>
      <p:grpSp>
        <p:nvGrpSpPr>
          <p:cNvPr id="5127" name="Group 9"/>
          <p:cNvGrpSpPr>
            <a:grpSpLocks noChangeAspect="1"/>
          </p:cNvGrpSpPr>
          <p:nvPr/>
        </p:nvGrpSpPr>
        <p:grpSpPr bwMode="auto">
          <a:xfrm>
            <a:off x="331788" y="938213"/>
            <a:ext cx="6896100" cy="3362325"/>
            <a:chOff x="209" y="574"/>
            <a:chExt cx="4344" cy="2118"/>
          </a:xfrm>
        </p:grpSpPr>
        <p:sp>
          <p:nvSpPr>
            <p:cNvPr id="5163" name="AutoShape 8"/>
            <p:cNvSpPr>
              <a:spLocks noChangeAspect="1" noChangeArrowheads="1" noTextEdit="1"/>
            </p:cNvSpPr>
            <p:nvPr/>
          </p:nvSpPr>
          <p:spPr bwMode="auto">
            <a:xfrm>
              <a:off x="209" y="577"/>
              <a:ext cx="4261" cy="2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4" name="Rectangle 10"/>
            <p:cNvSpPr>
              <a:spLocks noChangeArrowheads="1"/>
            </p:cNvSpPr>
            <p:nvPr/>
          </p:nvSpPr>
          <p:spPr bwMode="auto">
            <a:xfrm>
              <a:off x="212" y="580"/>
              <a:ext cx="4255" cy="2109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65" name="Line 11"/>
            <p:cNvSpPr>
              <a:spLocks noChangeShapeType="1"/>
            </p:cNvSpPr>
            <p:nvPr/>
          </p:nvSpPr>
          <p:spPr bwMode="auto">
            <a:xfrm flipV="1">
              <a:off x="38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6" name="Line 12"/>
            <p:cNvSpPr>
              <a:spLocks noChangeShapeType="1"/>
            </p:cNvSpPr>
            <p:nvPr/>
          </p:nvSpPr>
          <p:spPr bwMode="auto">
            <a:xfrm flipV="1">
              <a:off x="392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7" name="Line 13"/>
            <p:cNvSpPr>
              <a:spLocks noChangeShapeType="1"/>
            </p:cNvSpPr>
            <p:nvPr/>
          </p:nvSpPr>
          <p:spPr bwMode="auto">
            <a:xfrm flipV="1">
              <a:off x="56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8" name="Line 14"/>
            <p:cNvSpPr>
              <a:spLocks noChangeShapeType="1"/>
            </p:cNvSpPr>
            <p:nvPr/>
          </p:nvSpPr>
          <p:spPr bwMode="auto">
            <a:xfrm flipV="1">
              <a:off x="56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9" name="Line 15"/>
            <p:cNvSpPr>
              <a:spLocks noChangeShapeType="1"/>
            </p:cNvSpPr>
            <p:nvPr/>
          </p:nvSpPr>
          <p:spPr bwMode="auto">
            <a:xfrm flipV="1">
              <a:off x="742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0" name="Line 16"/>
            <p:cNvSpPr>
              <a:spLocks noChangeShapeType="1"/>
            </p:cNvSpPr>
            <p:nvPr/>
          </p:nvSpPr>
          <p:spPr bwMode="auto">
            <a:xfrm flipV="1">
              <a:off x="74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1" name="Line 17"/>
            <p:cNvSpPr>
              <a:spLocks noChangeShapeType="1"/>
            </p:cNvSpPr>
            <p:nvPr/>
          </p:nvSpPr>
          <p:spPr bwMode="auto">
            <a:xfrm flipV="1">
              <a:off x="109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2" name="Line 18"/>
            <p:cNvSpPr>
              <a:spLocks noChangeShapeType="1"/>
            </p:cNvSpPr>
            <p:nvPr/>
          </p:nvSpPr>
          <p:spPr bwMode="auto">
            <a:xfrm flipV="1">
              <a:off x="109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3" name="Line 19"/>
            <p:cNvSpPr>
              <a:spLocks noChangeShapeType="1"/>
            </p:cNvSpPr>
            <p:nvPr/>
          </p:nvSpPr>
          <p:spPr bwMode="auto">
            <a:xfrm flipV="1">
              <a:off x="126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4" name="Line 20"/>
            <p:cNvSpPr>
              <a:spLocks noChangeShapeType="1"/>
            </p:cNvSpPr>
            <p:nvPr/>
          </p:nvSpPr>
          <p:spPr bwMode="auto">
            <a:xfrm flipV="1">
              <a:off x="127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5" name="Line 21"/>
            <p:cNvSpPr>
              <a:spLocks noChangeShapeType="1"/>
            </p:cNvSpPr>
            <p:nvPr/>
          </p:nvSpPr>
          <p:spPr bwMode="auto">
            <a:xfrm flipV="1">
              <a:off x="144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6" name="Line 22"/>
            <p:cNvSpPr>
              <a:spLocks noChangeShapeType="1"/>
            </p:cNvSpPr>
            <p:nvPr/>
          </p:nvSpPr>
          <p:spPr bwMode="auto">
            <a:xfrm flipV="1">
              <a:off x="144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7" name="Line 23"/>
            <p:cNvSpPr>
              <a:spLocks noChangeShapeType="1"/>
            </p:cNvSpPr>
            <p:nvPr/>
          </p:nvSpPr>
          <p:spPr bwMode="auto">
            <a:xfrm flipV="1">
              <a:off x="162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8" name="Line 24"/>
            <p:cNvSpPr>
              <a:spLocks noChangeShapeType="1"/>
            </p:cNvSpPr>
            <p:nvPr/>
          </p:nvSpPr>
          <p:spPr bwMode="auto">
            <a:xfrm flipV="1">
              <a:off x="162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79" name="Line 25"/>
            <p:cNvSpPr>
              <a:spLocks noChangeShapeType="1"/>
            </p:cNvSpPr>
            <p:nvPr/>
          </p:nvSpPr>
          <p:spPr bwMode="auto">
            <a:xfrm flipV="1">
              <a:off x="179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0" name="Line 26"/>
            <p:cNvSpPr>
              <a:spLocks noChangeShapeType="1"/>
            </p:cNvSpPr>
            <p:nvPr/>
          </p:nvSpPr>
          <p:spPr bwMode="auto">
            <a:xfrm flipV="1">
              <a:off x="180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1" name="Line 27"/>
            <p:cNvSpPr>
              <a:spLocks noChangeShapeType="1"/>
            </p:cNvSpPr>
            <p:nvPr/>
          </p:nvSpPr>
          <p:spPr bwMode="auto">
            <a:xfrm flipV="1">
              <a:off x="1973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2" name="Line 28"/>
            <p:cNvSpPr>
              <a:spLocks noChangeShapeType="1"/>
            </p:cNvSpPr>
            <p:nvPr/>
          </p:nvSpPr>
          <p:spPr bwMode="auto">
            <a:xfrm flipV="1">
              <a:off x="197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3" name="Line 29"/>
            <p:cNvSpPr>
              <a:spLocks noChangeShapeType="1"/>
            </p:cNvSpPr>
            <p:nvPr/>
          </p:nvSpPr>
          <p:spPr bwMode="auto">
            <a:xfrm flipV="1">
              <a:off x="215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4" name="Line 30"/>
            <p:cNvSpPr>
              <a:spLocks noChangeShapeType="1"/>
            </p:cNvSpPr>
            <p:nvPr/>
          </p:nvSpPr>
          <p:spPr bwMode="auto">
            <a:xfrm flipV="1">
              <a:off x="2153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5" name="Line 31"/>
            <p:cNvSpPr>
              <a:spLocks noChangeShapeType="1"/>
            </p:cNvSpPr>
            <p:nvPr/>
          </p:nvSpPr>
          <p:spPr bwMode="auto">
            <a:xfrm flipV="1">
              <a:off x="2326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6" name="Line 32"/>
            <p:cNvSpPr>
              <a:spLocks noChangeShapeType="1"/>
            </p:cNvSpPr>
            <p:nvPr/>
          </p:nvSpPr>
          <p:spPr bwMode="auto">
            <a:xfrm flipV="1">
              <a:off x="233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7" name="Line 33"/>
            <p:cNvSpPr>
              <a:spLocks noChangeShapeType="1"/>
            </p:cNvSpPr>
            <p:nvPr/>
          </p:nvSpPr>
          <p:spPr bwMode="auto">
            <a:xfrm flipV="1">
              <a:off x="2503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8" name="Line 34"/>
            <p:cNvSpPr>
              <a:spLocks noChangeShapeType="1"/>
            </p:cNvSpPr>
            <p:nvPr/>
          </p:nvSpPr>
          <p:spPr bwMode="auto">
            <a:xfrm flipV="1">
              <a:off x="2506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89" name="Line 35"/>
            <p:cNvSpPr>
              <a:spLocks noChangeShapeType="1"/>
            </p:cNvSpPr>
            <p:nvPr/>
          </p:nvSpPr>
          <p:spPr bwMode="auto">
            <a:xfrm flipV="1">
              <a:off x="267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0" name="Line 36"/>
            <p:cNvSpPr>
              <a:spLocks noChangeShapeType="1"/>
            </p:cNvSpPr>
            <p:nvPr/>
          </p:nvSpPr>
          <p:spPr bwMode="auto">
            <a:xfrm flipV="1">
              <a:off x="2682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1" name="Line 37"/>
            <p:cNvSpPr>
              <a:spLocks noChangeShapeType="1"/>
            </p:cNvSpPr>
            <p:nvPr/>
          </p:nvSpPr>
          <p:spPr bwMode="auto">
            <a:xfrm flipV="1">
              <a:off x="285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2" name="Line 38"/>
            <p:cNvSpPr>
              <a:spLocks noChangeShapeType="1"/>
            </p:cNvSpPr>
            <p:nvPr/>
          </p:nvSpPr>
          <p:spPr bwMode="auto">
            <a:xfrm flipV="1">
              <a:off x="285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3" name="Line 39"/>
            <p:cNvSpPr>
              <a:spLocks noChangeShapeType="1"/>
            </p:cNvSpPr>
            <p:nvPr/>
          </p:nvSpPr>
          <p:spPr bwMode="auto">
            <a:xfrm flipV="1">
              <a:off x="3029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4" name="Line 40"/>
            <p:cNvSpPr>
              <a:spLocks noChangeShapeType="1"/>
            </p:cNvSpPr>
            <p:nvPr/>
          </p:nvSpPr>
          <p:spPr bwMode="auto">
            <a:xfrm flipV="1">
              <a:off x="3032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5" name="Line 41"/>
            <p:cNvSpPr>
              <a:spLocks noChangeShapeType="1"/>
            </p:cNvSpPr>
            <p:nvPr/>
          </p:nvSpPr>
          <p:spPr bwMode="auto">
            <a:xfrm flipV="1">
              <a:off x="320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6" name="Line 42"/>
            <p:cNvSpPr>
              <a:spLocks noChangeShapeType="1"/>
            </p:cNvSpPr>
            <p:nvPr/>
          </p:nvSpPr>
          <p:spPr bwMode="auto">
            <a:xfrm flipV="1">
              <a:off x="320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7" name="Line 43"/>
            <p:cNvSpPr>
              <a:spLocks noChangeShapeType="1"/>
            </p:cNvSpPr>
            <p:nvPr/>
          </p:nvSpPr>
          <p:spPr bwMode="auto">
            <a:xfrm flipV="1">
              <a:off x="338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8" name="Line 44"/>
            <p:cNvSpPr>
              <a:spLocks noChangeShapeType="1"/>
            </p:cNvSpPr>
            <p:nvPr/>
          </p:nvSpPr>
          <p:spPr bwMode="auto">
            <a:xfrm flipV="1">
              <a:off x="338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99" name="Line 45"/>
            <p:cNvSpPr>
              <a:spLocks noChangeShapeType="1"/>
            </p:cNvSpPr>
            <p:nvPr/>
          </p:nvSpPr>
          <p:spPr bwMode="auto">
            <a:xfrm flipV="1">
              <a:off x="355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0" name="Line 46"/>
            <p:cNvSpPr>
              <a:spLocks noChangeShapeType="1"/>
            </p:cNvSpPr>
            <p:nvPr/>
          </p:nvSpPr>
          <p:spPr bwMode="auto">
            <a:xfrm flipV="1">
              <a:off x="356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1" name="Line 47"/>
            <p:cNvSpPr>
              <a:spLocks noChangeShapeType="1"/>
            </p:cNvSpPr>
            <p:nvPr/>
          </p:nvSpPr>
          <p:spPr bwMode="auto">
            <a:xfrm flipV="1">
              <a:off x="373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2" name="Line 48"/>
            <p:cNvSpPr>
              <a:spLocks noChangeShapeType="1"/>
            </p:cNvSpPr>
            <p:nvPr/>
          </p:nvSpPr>
          <p:spPr bwMode="auto">
            <a:xfrm flipV="1">
              <a:off x="373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3" name="Line 49"/>
            <p:cNvSpPr>
              <a:spLocks noChangeShapeType="1"/>
            </p:cNvSpPr>
            <p:nvPr/>
          </p:nvSpPr>
          <p:spPr bwMode="auto">
            <a:xfrm flipV="1">
              <a:off x="391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4" name="Line 50"/>
            <p:cNvSpPr>
              <a:spLocks noChangeShapeType="1"/>
            </p:cNvSpPr>
            <p:nvPr/>
          </p:nvSpPr>
          <p:spPr bwMode="auto">
            <a:xfrm flipV="1">
              <a:off x="391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5" name="Line 51"/>
            <p:cNvSpPr>
              <a:spLocks noChangeShapeType="1"/>
            </p:cNvSpPr>
            <p:nvPr/>
          </p:nvSpPr>
          <p:spPr bwMode="auto">
            <a:xfrm flipV="1">
              <a:off x="408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6" name="Line 52"/>
            <p:cNvSpPr>
              <a:spLocks noChangeShapeType="1"/>
            </p:cNvSpPr>
            <p:nvPr/>
          </p:nvSpPr>
          <p:spPr bwMode="auto">
            <a:xfrm flipV="1">
              <a:off x="409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7" name="Line 53"/>
            <p:cNvSpPr>
              <a:spLocks noChangeShapeType="1"/>
            </p:cNvSpPr>
            <p:nvPr/>
          </p:nvSpPr>
          <p:spPr bwMode="auto">
            <a:xfrm flipV="1">
              <a:off x="4264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8" name="Line 54"/>
            <p:cNvSpPr>
              <a:spLocks noChangeShapeType="1"/>
            </p:cNvSpPr>
            <p:nvPr/>
          </p:nvSpPr>
          <p:spPr bwMode="auto">
            <a:xfrm flipV="1">
              <a:off x="4267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09" name="Line 55"/>
            <p:cNvSpPr>
              <a:spLocks noChangeShapeType="1"/>
            </p:cNvSpPr>
            <p:nvPr/>
          </p:nvSpPr>
          <p:spPr bwMode="auto">
            <a:xfrm flipV="1">
              <a:off x="4440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0" name="Line 56"/>
            <p:cNvSpPr>
              <a:spLocks noChangeShapeType="1"/>
            </p:cNvSpPr>
            <p:nvPr/>
          </p:nvSpPr>
          <p:spPr bwMode="auto">
            <a:xfrm flipV="1">
              <a:off x="4443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1" name="Line 57"/>
            <p:cNvSpPr>
              <a:spLocks noChangeShapeType="1"/>
            </p:cNvSpPr>
            <p:nvPr/>
          </p:nvSpPr>
          <p:spPr bwMode="auto">
            <a:xfrm>
              <a:off x="216" y="2508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2" name="Line 58"/>
            <p:cNvSpPr>
              <a:spLocks noChangeShapeType="1"/>
            </p:cNvSpPr>
            <p:nvPr/>
          </p:nvSpPr>
          <p:spPr bwMode="auto">
            <a:xfrm>
              <a:off x="216" y="2511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3" name="Line 59"/>
            <p:cNvSpPr>
              <a:spLocks noChangeShapeType="1"/>
            </p:cNvSpPr>
            <p:nvPr/>
          </p:nvSpPr>
          <p:spPr bwMode="auto">
            <a:xfrm>
              <a:off x="216" y="2330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4" name="Line 60"/>
            <p:cNvSpPr>
              <a:spLocks noChangeShapeType="1"/>
            </p:cNvSpPr>
            <p:nvPr/>
          </p:nvSpPr>
          <p:spPr bwMode="auto">
            <a:xfrm>
              <a:off x="216" y="2334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5" name="Line 61"/>
            <p:cNvSpPr>
              <a:spLocks noChangeShapeType="1"/>
            </p:cNvSpPr>
            <p:nvPr/>
          </p:nvSpPr>
          <p:spPr bwMode="auto">
            <a:xfrm>
              <a:off x="216" y="2156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6" name="Line 62"/>
            <p:cNvSpPr>
              <a:spLocks noChangeShapeType="1"/>
            </p:cNvSpPr>
            <p:nvPr/>
          </p:nvSpPr>
          <p:spPr bwMode="auto">
            <a:xfrm>
              <a:off x="216" y="2160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7" name="Line 63"/>
            <p:cNvSpPr>
              <a:spLocks noChangeShapeType="1"/>
            </p:cNvSpPr>
            <p:nvPr/>
          </p:nvSpPr>
          <p:spPr bwMode="auto">
            <a:xfrm>
              <a:off x="216" y="1982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8" name="Line 64"/>
            <p:cNvSpPr>
              <a:spLocks noChangeShapeType="1"/>
            </p:cNvSpPr>
            <p:nvPr/>
          </p:nvSpPr>
          <p:spPr bwMode="auto">
            <a:xfrm>
              <a:off x="216" y="1986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19" name="Line 65"/>
            <p:cNvSpPr>
              <a:spLocks noChangeShapeType="1"/>
            </p:cNvSpPr>
            <p:nvPr/>
          </p:nvSpPr>
          <p:spPr bwMode="auto">
            <a:xfrm>
              <a:off x="216" y="1805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0" name="Line 66"/>
            <p:cNvSpPr>
              <a:spLocks noChangeShapeType="1"/>
            </p:cNvSpPr>
            <p:nvPr/>
          </p:nvSpPr>
          <p:spPr bwMode="auto">
            <a:xfrm>
              <a:off x="216" y="1808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1" name="Line 67"/>
            <p:cNvSpPr>
              <a:spLocks noChangeShapeType="1"/>
            </p:cNvSpPr>
            <p:nvPr/>
          </p:nvSpPr>
          <p:spPr bwMode="auto">
            <a:xfrm>
              <a:off x="216" y="1457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2" name="Line 68"/>
            <p:cNvSpPr>
              <a:spLocks noChangeShapeType="1"/>
            </p:cNvSpPr>
            <p:nvPr/>
          </p:nvSpPr>
          <p:spPr bwMode="auto">
            <a:xfrm>
              <a:off x="216" y="1461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3" name="Line 69"/>
            <p:cNvSpPr>
              <a:spLocks noChangeShapeType="1"/>
            </p:cNvSpPr>
            <p:nvPr/>
          </p:nvSpPr>
          <p:spPr bwMode="auto">
            <a:xfrm>
              <a:off x="216" y="1280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4" name="Line 70"/>
            <p:cNvSpPr>
              <a:spLocks noChangeShapeType="1"/>
            </p:cNvSpPr>
            <p:nvPr/>
          </p:nvSpPr>
          <p:spPr bwMode="auto">
            <a:xfrm>
              <a:off x="216" y="1283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5" name="Line 71"/>
            <p:cNvSpPr>
              <a:spLocks noChangeShapeType="1"/>
            </p:cNvSpPr>
            <p:nvPr/>
          </p:nvSpPr>
          <p:spPr bwMode="auto">
            <a:xfrm>
              <a:off x="216" y="1106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6" name="Line 72"/>
            <p:cNvSpPr>
              <a:spLocks noChangeShapeType="1"/>
            </p:cNvSpPr>
            <p:nvPr/>
          </p:nvSpPr>
          <p:spPr bwMode="auto">
            <a:xfrm>
              <a:off x="216" y="1109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7" name="Line 73"/>
            <p:cNvSpPr>
              <a:spLocks noChangeShapeType="1"/>
            </p:cNvSpPr>
            <p:nvPr/>
          </p:nvSpPr>
          <p:spPr bwMode="auto">
            <a:xfrm>
              <a:off x="216" y="932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8" name="Line 74"/>
            <p:cNvSpPr>
              <a:spLocks noChangeShapeType="1"/>
            </p:cNvSpPr>
            <p:nvPr/>
          </p:nvSpPr>
          <p:spPr bwMode="auto">
            <a:xfrm>
              <a:off x="216" y="935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29" name="Line 75"/>
            <p:cNvSpPr>
              <a:spLocks noChangeShapeType="1"/>
            </p:cNvSpPr>
            <p:nvPr/>
          </p:nvSpPr>
          <p:spPr bwMode="auto">
            <a:xfrm>
              <a:off x="216" y="754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0" name="Line 76"/>
            <p:cNvSpPr>
              <a:spLocks noChangeShapeType="1"/>
            </p:cNvSpPr>
            <p:nvPr/>
          </p:nvSpPr>
          <p:spPr bwMode="auto">
            <a:xfrm>
              <a:off x="216" y="758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1" name="Line 77"/>
            <p:cNvSpPr>
              <a:spLocks noChangeShapeType="1"/>
            </p:cNvSpPr>
            <p:nvPr/>
          </p:nvSpPr>
          <p:spPr bwMode="auto">
            <a:xfrm>
              <a:off x="216" y="1628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2" name="Line 78"/>
            <p:cNvSpPr>
              <a:spLocks noChangeShapeType="1"/>
            </p:cNvSpPr>
            <p:nvPr/>
          </p:nvSpPr>
          <p:spPr bwMode="auto">
            <a:xfrm>
              <a:off x="216" y="1631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3" name="Line 79"/>
            <p:cNvSpPr>
              <a:spLocks noChangeShapeType="1"/>
            </p:cNvSpPr>
            <p:nvPr/>
          </p:nvSpPr>
          <p:spPr bwMode="auto">
            <a:xfrm>
              <a:off x="216" y="1635"/>
              <a:ext cx="425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4" name="Line 80"/>
            <p:cNvSpPr>
              <a:spLocks noChangeShapeType="1"/>
            </p:cNvSpPr>
            <p:nvPr/>
          </p:nvSpPr>
          <p:spPr bwMode="auto">
            <a:xfrm>
              <a:off x="216" y="1638"/>
              <a:ext cx="425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5" name="Rectangle 81"/>
            <p:cNvSpPr>
              <a:spLocks noChangeArrowheads="1"/>
            </p:cNvSpPr>
            <p:nvPr/>
          </p:nvSpPr>
          <p:spPr bwMode="auto">
            <a:xfrm>
              <a:off x="4380" y="1499"/>
              <a:ext cx="7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236" name="Freeform 82"/>
            <p:cNvSpPr>
              <a:spLocks/>
            </p:cNvSpPr>
            <p:nvPr/>
          </p:nvSpPr>
          <p:spPr bwMode="auto">
            <a:xfrm>
              <a:off x="4423" y="1597"/>
              <a:ext cx="37" cy="75"/>
            </a:xfrm>
            <a:custGeom>
              <a:avLst/>
              <a:gdLst>
                <a:gd name="T0" fmla="*/ 0 w 37"/>
                <a:gd name="T1" fmla="*/ 0 h 75"/>
                <a:gd name="T2" fmla="*/ 37 w 37"/>
                <a:gd name="T3" fmla="*/ 38 h 75"/>
                <a:gd name="T4" fmla="*/ 0 w 37"/>
                <a:gd name="T5" fmla="*/ 75 h 75"/>
                <a:gd name="T6" fmla="*/ 0 w 37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75"/>
                <a:gd name="T14" fmla="*/ 37 w 37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75">
                  <a:moveTo>
                    <a:pt x="0" y="0"/>
                  </a:moveTo>
                  <a:lnTo>
                    <a:pt x="37" y="38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37" name="Line 83"/>
            <p:cNvSpPr>
              <a:spLocks noChangeShapeType="1"/>
            </p:cNvSpPr>
            <p:nvPr/>
          </p:nvSpPr>
          <p:spPr bwMode="auto">
            <a:xfrm flipV="1">
              <a:off x="915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8" name="Line 84"/>
            <p:cNvSpPr>
              <a:spLocks noChangeShapeType="1"/>
            </p:cNvSpPr>
            <p:nvPr/>
          </p:nvSpPr>
          <p:spPr bwMode="auto">
            <a:xfrm flipV="1">
              <a:off x="918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39" name="Line 85"/>
            <p:cNvSpPr>
              <a:spLocks noChangeShapeType="1"/>
            </p:cNvSpPr>
            <p:nvPr/>
          </p:nvSpPr>
          <p:spPr bwMode="auto">
            <a:xfrm flipV="1">
              <a:off x="921" y="580"/>
              <a:ext cx="1" cy="21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0" name="Line 86"/>
            <p:cNvSpPr>
              <a:spLocks noChangeShapeType="1"/>
            </p:cNvSpPr>
            <p:nvPr/>
          </p:nvSpPr>
          <p:spPr bwMode="auto">
            <a:xfrm flipV="1">
              <a:off x="925" y="580"/>
              <a:ext cx="1" cy="210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1" name="Rectangle 87"/>
            <p:cNvSpPr>
              <a:spLocks noChangeArrowheads="1"/>
            </p:cNvSpPr>
            <p:nvPr/>
          </p:nvSpPr>
          <p:spPr bwMode="auto">
            <a:xfrm>
              <a:off x="968" y="574"/>
              <a:ext cx="73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5242" name="Freeform 88"/>
            <p:cNvSpPr>
              <a:spLocks/>
            </p:cNvSpPr>
            <p:nvPr/>
          </p:nvSpPr>
          <p:spPr bwMode="auto">
            <a:xfrm>
              <a:off x="885" y="584"/>
              <a:ext cx="73" cy="37"/>
            </a:xfrm>
            <a:custGeom>
              <a:avLst/>
              <a:gdLst>
                <a:gd name="T0" fmla="*/ 0 w 73"/>
                <a:gd name="T1" fmla="*/ 37 h 37"/>
                <a:gd name="T2" fmla="*/ 36 w 73"/>
                <a:gd name="T3" fmla="*/ 0 h 37"/>
                <a:gd name="T4" fmla="*/ 73 w 73"/>
                <a:gd name="T5" fmla="*/ 37 h 37"/>
                <a:gd name="T6" fmla="*/ 0 w 73"/>
                <a:gd name="T7" fmla="*/ 37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"/>
                <a:gd name="T13" fmla="*/ 0 h 37"/>
                <a:gd name="T14" fmla="*/ 73 w 73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" h="37">
                  <a:moveTo>
                    <a:pt x="0" y="37"/>
                  </a:moveTo>
                  <a:lnTo>
                    <a:pt x="36" y="0"/>
                  </a:lnTo>
                  <a:lnTo>
                    <a:pt x="73" y="37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43" name="Rectangle 89"/>
            <p:cNvSpPr>
              <a:spLocks noChangeArrowheads="1"/>
            </p:cNvSpPr>
            <p:nvPr/>
          </p:nvSpPr>
          <p:spPr bwMode="auto">
            <a:xfrm>
              <a:off x="212" y="580"/>
              <a:ext cx="4255" cy="2109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4" name="Rectangle 90"/>
            <p:cNvSpPr>
              <a:spLocks noChangeArrowheads="1"/>
            </p:cNvSpPr>
            <p:nvPr/>
          </p:nvSpPr>
          <p:spPr bwMode="auto">
            <a:xfrm>
              <a:off x="894" y="1648"/>
              <a:ext cx="14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0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5245" name="Line 91"/>
            <p:cNvSpPr>
              <a:spLocks noChangeShapeType="1"/>
            </p:cNvSpPr>
            <p:nvPr/>
          </p:nvSpPr>
          <p:spPr bwMode="auto">
            <a:xfrm>
              <a:off x="1624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6" name="Rectangle 92"/>
            <p:cNvSpPr>
              <a:spLocks noChangeArrowheads="1"/>
            </p:cNvSpPr>
            <p:nvPr/>
          </p:nvSpPr>
          <p:spPr bwMode="auto">
            <a:xfrm>
              <a:off x="1584" y="1648"/>
              <a:ext cx="15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5247" name="Line 93"/>
            <p:cNvSpPr>
              <a:spLocks noChangeShapeType="1"/>
            </p:cNvSpPr>
            <p:nvPr/>
          </p:nvSpPr>
          <p:spPr bwMode="auto">
            <a:xfrm>
              <a:off x="2330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48" name="Rectangle 94"/>
            <p:cNvSpPr>
              <a:spLocks noChangeArrowheads="1"/>
            </p:cNvSpPr>
            <p:nvPr/>
          </p:nvSpPr>
          <p:spPr bwMode="auto">
            <a:xfrm>
              <a:off x="2219" y="1648"/>
              <a:ext cx="2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2p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5249" name="Line 95"/>
            <p:cNvSpPr>
              <a:spLocks noChangeShapeType="1"/>
            </p:cNvSpPr>
            <p:nvPr/>
          </p:nvSpPr>
          <p:spPr bwMode="auto">
            <a:xfrm>
              <a:off x="3032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0" name="Rectangle 96"/>
            <p:cNvSpPr>
              <a:spLocks noChangeArrowheads="1"/>
            </p:cNvSpPr>
            <p:nvPr/>
          </p:nvSpPr>
          <p:spPr bwMode="auto">
            <a:xfrm>
              <a:off x="2921" y="1648"/>
              <a:ext cx="2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3p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5251" name="Line 97"/>
            <p:cNvSpPr>
              <a:spLocks noChangeShapeType="1"/>
            </p:cNvSpPr>
            <p:nvPr/>
          </p:nvSpPr>
          <p:spPr bwMode="auto">
            <a:xfrm>
              <a:off x="3738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2" name="Rectangle 98"/>
            <p:cNvSpPr>
              <a:spLocks noChangeArrowheads="1"/>
            </p:cNvSpPr>
            <p:nvPr/>
          </p:nvSpPr>
          <p:spPr bwMode="auto">
            <a:xfrm>
              <a:off x="3627" y="1648"/>
              <a:ext cx="2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4p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5253" name="Line 99"/>
            <p:cNvSpPr>
              <a:spLocks noChangeShapeType="1"/>
            </p:cNvSpPr>
            <p:nvPr/>
          </p:nvSpPr>
          <p:spPr bwMode="auto">
            <a:xfrm>
              <a:off x="4443" y="1607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4" name="Rectangle 100"/>
            <p:cNvSpPr>
              <a:spLocks noChangeArrowheads="1"/>
            </p:cNvSpPr>
            <p:nvPr/>
          </p:nvSpPr>
          <p:spPr bwMode="auto">
            <a:xfrm>
              <a:off x="4333" y="1648"/>
              <a:ext cx="22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5p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5255" name="Rectangle 101"/>
            <p:cNvSpPr>
              <a:spLocks noChangeArrowheads="1"/>
            </p:cNvSpPr>
            <p:nvPr/>
          </p:nvSpPr>
          <p:spPr bwMode="auto">
            <a:xfrm>
              <a:off x="798" y="2289"/>
              <a:ext cx="13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5256" name="Line 102"/>
            <p:cNvSpPr>
              <a:spLocks noChangeShapeType="1"/>
            </p:cNvSpPr>
            <p:nvPr/>
          </p:nvSpPr>
          <p:spPr bwMode="auto">
            <a:xfrm>
              <a:off x="895" y="2334"/>
              <a:ext cx="5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7" name="Rectangle 103"/>
            <p:cNvSpPr>
              <a:spLocks noChangeArrowheads="1"/>
            </p:cNvSpPr>
            <p:nvPr/>
          </p:nvSpPr>
          <p:spPr bwMode="auto">
            <a:xfrm>
              <a:off x="845" y="891"/>
              <a:ext cx="8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258" name="Line 104"/>
            <p:cNvSpPr>
              <a:spLocks noChangeShapeType="1"/>
            </p:cNvSpPr>
            <p:nvPr/>
          </p:nvSpPr>
          <p:spPr bwMode="auto">
            <a:xfrm>
              <a:off x="895" y="935"/>
              <a:ext cx="5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259" name="Rectangle 118"/>
            <p:cNvSpPr>
              <a:spLocks noChangeArrowheads="1"/>
            </p:cNvSpPr>
            <p:nvPr/>
          </p:nvSpPr>
          <p:spPr bwMode="auto">
            <a:xfrm>
              <a:off x="212" y="580"/>
              <a:ext cx="4255" cy="2109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aphicFrame>
        <p:nvGraphicFramePr>
          <p:cNvPr id="105" name="Object 5"/>
          <p:cNvGraphicFramePr>
            <a:graphicFrameLocks noChangeAspect="1"/>
          </p:cNvGraphicFramePr>
          <p:nvPr/>
        </p:nvGraphicFramePr>
        <p:xfrm>
          <a:off x="7172325" y="2508250"/>
          <a:ext cx="10779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5" imgW="634725" imgH="203112" progId="Equation.DSMT4">
                  <p:embed/>
                </p:oleObj>
              </mc:Choice>
              <mc:Fallback>
                <p:oleObj name="Equation" r:id="rId5" imgW="634725" imgH="203112" progId="Equation.DSMT4">
                  <p:embed/>
                  <p:pic>
                    <p:nvPicPr>
                      <p:cNvPr id="1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2325" y="2508250"/>
                        <a:ext cx="1077913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6" name="Straight Connector 105"/>
          <p:cNvCxnSpPr/>
          <p:nvPr/>
        </p:nvCxnSpPr>
        <p:spPr>
          <a:xfrm rot="5400000" flipH="1" flipV="1">
            <a:off x="-771525" y="2627313"/>
            <a:ext cx="3344863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 rot="5400000" flipH="1" flipV="1">
            <a:off x="350044" y="2602707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 flipH="1" flipV="1">
            <a:off x="1472406" y="2577307"/>
            <a:ext cx="3343275" cy="1588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5400000" flipH="1" flipV="1">
            <a:off x="2592388" y="2606675"/>
            <a:ext cx="3344862" cy="1588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3713163" y="2622550"/>
            <a:ext cx="3344862" cy="1588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 flipH="1" flipV="1">
            <a:off x="4835525" y="2611438"/>
            <a:ext cx="3344863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258763" y="3098800"/>
            <a:ext cx="150812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3" name="Oval 112"/>
          <p:cNvSpPr/>
          <p:nvPr/>
        </p:nvSpPr>
        <p:spPr>
          <a:xfrm>
            <a:off x="2500313" y="3100388"/>
            <a:ext cx="149225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4" name="Oval 113"/>
          <p:cNvSpPr/>
          <p:nvPr/>
        </p:nvSpPr>
        <p:spPr>
          <a:xfrm>
            <a:off x="4740275" y="3116263"/>
            <a:ext cx="150813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5" name="Oval 114"/>
          <p:cNvSpPr/>
          <p:nvPr/>
        </p:nvSpPr>
        <p:spPr>
          <a:xfrm>
            <a:off x="5875338" y="1985963"/>
            <a:ext cx="150812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6" name="Oval 115"/>
          <p:cNvSpPr/>
          <p:nvPr/>
        </p:nvSpPr>
        <p:spPr>
          <a:xfrm>
            <a:off x="3611563" y="1960563"/>
            <a:ext cx="150812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7" name="Oval 116"/>
          <p:cNvSpPr/>
          <p:nvPr/>
        </p:nvSpPr>
        <p:spPr>
          <a:xfrm>
            <a:off x="1403350" y="1976438"/>
            <a:ext cx="150813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9" name="Freeform 80"/>
          <p:cNvSpPr>
            <a:spLocks/>
          </p:cNvSpPr>
          <p:nvPr/>
        </p:nvSpPr>
        <p:spPr bwMode="auto">
          <a:xfrm flipV="1">
            <a:off x="366713" y="2622550"/>
            <a:ext cx="547687" cy="557213"/>
          </a:xfrm>
          <a:custGeom>
            <a:avLst/>
            <a:gdLst>
              <a:gd name="T0" fmla="*/ 2147483647 w 143"/>
              <a:gd name="T1" fmla="*/ 0 h 206"/>
              <a:gd name="T2" fmla="*/ 2147483647 w 143"/>
              <a:gd name="T3" fmla="*/ 2147483647 h 206"/>
              <a:gd name="T4" fmla="*/ 2147483647 w 143"/>
              <a:gd name="T5" fmla="*/ 2147483647 h 206"/>
              <a:gd name="T6" fmla="*/ 2147483647 w 143"/>
              <a:gd name="T7" fmla="*/ 2147483647 h 206"/>
              <a:gd name="T8" fmla="*/ 2147483647 w 143"/>
              <a:gd name="T9" fmla="*/ 2147483647 h 206"/>
              <a:gd name="T10" fmla="*/ 2147483647 w 143"/>
              <a:gd name="T11" fmla="*/ 2147483647 h 206"/>
              <a:gd name="T12" fmla="*/ 2147483647 w 143"/>
              <a:gd name="T13" fmla="*/ 2147483647 h 206"/>
              <a:gd name="T14" fmla="*/ 2147483647 w 143"/>
              <a:gd name="T15" fmla="*/ 2147483647 h 206"/>
              <a:gd name="T16" fmla="*/ 2147483647 w 143"/>
              <a:gd name="T17" fmla="*/ 2147483647 h 206"/>
              <a:gd name="T18" fmla="*/ 2147483647 w 143"/>
              <a:gd name="T19" fmla="*/ 2147483647 h 206"/>
              <a:gd name="T20" fmla="*/ 2147483647 w 143"/>
              <a:gd name="T21" fmla="*/ 2147483647 h 206"/>
              <a:gd name="T22" fmla="*/ 2147483647 w 143"/>
              <a:gd name="T23" fmla="*/ 2147483647 h 206"/>
              <a:gd name="T24" fmla="*/ 2147483647 w 143"/>
              <a:gd name="T25" fmla="*/ 2147483647 h 206"/>
              <a:gd name="T26" fmla="*/ 2147483647 w 143"/>
              <a:gd name="T27" fmla="*/ 2147483647 h 206"/>
              <a:gd name="T28" fmla="*/ 2147483647 w 143"/>
              <a:gd name="T29" fmla="*/ 2147483647 h 206"/>
              <a:gd name="T30" fmla="*/ 2147483647 w 143"/>
              <a:gd name="T31" fmla="*/ 2147483647 h 206"/>
              <a:gd name="T32" fmla="*/ 2147483647 w 143"/>
              <a:gd name="T33" fmla="*/ 2147483647 h 206"/>
              <a:gd name="T34" fmla="*/ 2147483647 w 143"/>
              <a:gd name="T35" fmla="*/ 2147483647 h 206"/>
              <a:gd name="T36" fmla="*/ 2147483647 w 143"/>
              <a:gd name="T37" fmla="*/ 2147483647 h 206"/>
              <a:gd name="T38" fmla="*/ 2147483647 w 143"/>
              <a:gd name="T39" fmla="*/ 2147483647 h 206"/>
              <a:gd name="T40" fmla="*/ 2147483647 w 143"/>
              <a:gd name="T41" fmla="*/ 2147483647 h 206"/>
              <a:gd name="T42" fmla="*/ 2147483647 w 143"/>
              <a:gd name="T43" fmla="*/ 2147483647 h 206"/>
              <a:gd name="T44" fmla="*/ 2147483647 w 143"/>
              <a:gd name="T45" fmla="*/ 2147483647 h 206"/>
              <a:gd name="T46" fmla="*/ 2147483647 w 143"/>
              <a:gd name="T47" fmla="*/ 2147483647 h 206"/>
              <a:gd name="T48" fmla="*/ 2147483647 w 143"/>
              <a:gd name="T49" fmla="*/ 2147483647 h 206"/>
              <a:gd name="T50" fmla="*/ 2147483647 w 143"/>
              <a:gd name="T51" fmla="*/ 2147483647 h 206"/>
              <a:gd name="T52" fmla="*/ 2147483647 w 143"/>
              <a:gd name="T53" fmla="*/ 2147483647 h 206"/>
              <a:gd name="T54" fmla="*/ 2147483647 w 143"/>
              <a:gd name="T55" fmla="*/ 2147483647 h 206"/>
              <a:gd name="T56" fmla="*/ 2147483647 w 143"/>
              <a:gd name="T57" fmla="*/ 2147483647 h 206"/>
              <a:gd name="T58" fmla="*/ 2147483647 w 143"/>
              <a:gd name="T59" fmla="*/ 2147483647 h 206"/>
              <a:gd name="T60" fmla="*/ 2147483647 w 143"/>
              <a:gd name="T61" fmla="*/ 2147483647 h 206"/>
              <a:gd name="T62" fmla="*/ 2147483647 w 143"/>
              <a:gd name="T63" fmla="*/ 2147483647 h 206"/>
              <a:gd name="T64" fmla="*/ 2147483647 w 143"/>
              <a:gd name="T65" fmla="*/ 2147483647 h 206"/>
              <a:gd name="T66" fmla="*/ 2147483647 w 143"/>
              <a:gd name="T67" fmla="*/ 2147483647 h 206"/>
              <a:gd name="T68" fmla="*/ 2147483647 w 143"/>
              <a:gd name="T69" fmla="*/ 2147483647 h 206"/>
              <a:gd name="T70" fmla="*/ 2147483647 w 143"/>
              <a:gd name="T71" fmla="*/ 2147483647 h 20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43"/>
              <a:gd name="T109" fmla="*/ 0 h 206"/>
              <a:gd name="T110" fmla="*/ 143 w 143"/>
              <a:gd name="T111" fmla="*/ 206 h 20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43" h="206">
                <a:moveTo>
                  <a:pt x="0" y="0"/>
                </a:moveTo>
                <a:lnTo>
                  <a:pt x="2" y="0"/>
                </a:lnTo>
                <a:lnTo>
                  <a:pt x="4" y="1"/>
                </a:lnTo>
                <a:lnTo>
                  <a:pt x="6" y="1"/>
                </a:lnTo>
                <a:lnTo>
                  <a:pt x="8" y="1"/>
                </a:lnTo>
                <a:lnTo>
                  <a:pt x="10" y="2"/>
                </a:lnTo>
                <a:lnTo>
                  <a:pt x="12" y="2"/>
                </a:lnTo>
                <a:lnTo>
                  <a:pt x="14" y="3"/>
                </a:lnTo>
                <a:lnTo>
                  <a:pt x="16" y="3"/>
                </a:lnTo>
                <a:lnTo>
                  <a:pt x="18" y="4"/>
                </a:lnTo>
                <a:lnTo>
                  <a:pt x="20" y="5"/>
                </a:lnTo>
                <a:lnTo>
                  <a:pt x="22" y="6"/>
                </a:lnTo>
                <a:lnTo>
                  <a:pt x="24" y="7"/>
                </a:lnTo>
                <a:lnTo>
                  <a:pt x="26" y="9"/>
                </a:lnTo>
                <a:lnTo>
                  <a:pt x="28" y="10"/>
                </a:lnTo>
                <a:lnTo>
                  <a:pt x="30" y="11"/>
                </a:lnTo>
                <a:lnTo>
                  <a:pt x="32" y="13"/>
                </a:lnTo>
                <a:lnTo>
                  <a:pt x="34" y="14"/>
                </a:lnTo>
                <a:lnTo>
                  <a:pt x="36" y="16"/>
                </a:lnTo>
                <a:lnTo>
                  <a:pt x="38" y="18"/>
                </a:lnTo>
                <a:lnTo>
                  <a:pt x="40" y="20"/>
                </a:lnTo>
                <a:lnTo>
                  <a:pt x="42" y="22"/>
                </a:lnTo>
                <a:lnTo>
                  <a:pt x="44" y="24"/>
                </a:lnTo>
                <a:lnTo>
                  <a:pt x="46" y="26"/>
                </a:lnTo>
                <a:lnTo>
                  <a:pt x="48" y="28"/>
                </a:lnTo>
                <a:lnTo>
                  <a:pt x="50" y="31"/>
                </a:lnTo>
                <a:lnTo>
                  <a:pt x="52" y="33"/>
                </a:lnTo>
                <a:lnTo>
                  <a:pt x="54" y="35"/>
                </a:lnTo>
                <a:lnTo>
                  <a:pt x="56" y="38"/>
                </a:lnTo>
                <a:lnTo>
                  <a:pt x="58" y="41"/>
                </a:lnTo>
                <a:lnTo>
                  <a:pt x="60" y="43"/>
                </a:lnTo>
                <a:lnTo>
                  <a:pt x="62" y="46"/>
                </a:lnTo>
                <a:lnTo>
                  <a:pt x="64" y="49"/>
                </a:lnTo>
                <a:lnTo>
                  <a:pt x="66" y="52"/>
                </a:lnTo>
                <a:lnTo>
                  <a:pt x="68" y="55"/>
                </a:lnTo>
                <a:lnTo>
                  <a:pt x="70" y="58"/>
                </a:lnTo>
                <a:lnTo>
                  <a:pt x="72" y="61"/>
                </a:lnTo>
                <a:lnTo>
                  <a:pt x="74" y="65"/>
                </a:lnTo>
                <a:lnTo>
                  <a:pt x="76" y="68"/>
                </a:lnTo>
                <a:lnTo>
                  <a:pt x="78" y="71"/>
                </a:lnTo>
                <a:lnTo>
                  <a:pt x="80" y="75"/>
                </a:lnTo>
                <a:lnTo>
                  <a:pt x="82" y="78"/>
                </a:lnTo>
                <a:lnTo>
                  <a:pt x="84" y="82"/>
                </a:lnTo>
                <a:lnTo>
                  <a:pt x="86" y="86"/>
                </a:lnTo>
                <a:lnTo>
                  <a:pt x="88" y="89"/>
                </a:lnTo>
                <a:lnTo>
                  <a:pt x="90" y="93"/>
                </a:lnTo>
                <a:lnTo>
                  <a:pt x="92" y="97"/>
                </a:lnTo>
                <a:lnTo>
                  <a:pt x="94" y="101"/>
                </a:lnTo>
                <a:lnTo>
                  <a:pt x="96" y="105"/>
                </a:lnTo>
                <a:lnTo>
                  <a:pt x="98" y="109"/>
                </a:lnTo>
                <a:lnTo>
                  <a:pt x="100" y="113"/>
                </a:lnTo>
                <a:lnTo>
                  <a:pt x="102" y="117"/>
                </a:lnTo>
                <a:lnTo>
                  <a:pt x="104" y="121"/>
                </a:lnTo>
                <a:lnTo>
                  <a:pt x="106" y="125"/>
                </a:lnTo>
                <a:lnTo>
                  <a:pt x="108" y="129"/>
                </a:lnTo>
                <a:lnTo>
                  <a:pt x="110" y="133"/>
                </a:lnTo>
                <a:lnTo>
                  <a:pt x="112" y="138"/>
                </a:lnTo>
                <a:lnTo>
                  <a:pt x="114" y="142"/>
                </a:lnTo>
                <a:lnTo>
                  <a:pt x="116" y="146"/>
                </a:lnTo>
                <a:lnTo>
                  <a:pt x="118" y="150"/>
                </a:lnTo>
                <a:lnTo>
                  <a:pt x="120" y="155"/>
                </a:lnTo>
                <a:lnTo>
                  <a:pt x="122" y="159"/>
                </a:lnTo>
                <a:lnTo>
                  <a:pt x="124" y="164"/>
                </a:lnTo>
                <a:lnTo>
                  <a:pt x="126" y="168"/>
                </a:lnTo>
                <a:lnTo>
                  <a:pt x="128" y="173"/>
                </a:lnTo>
                <a:lnTo>
                  <a:pt x="130" y="177"/>
                </a:lnTo>
                <a:lnTo>
                  <a:pt x="132" y="182"/>
                </a:lnTo>
                <a:lnTo>
                  <a:pt x="134" y="186"/>
                </a:lnTo>
                <a:lnTo>
                  <a:pt x="136" y="191"/>
                </a:lnTo>
                <a:lnTo>
                  <a:pt x="138" y="195"/>
                </a:lnTo>
                <a:lnTo>
                  <a:pt x="140" y="200"/>
                </a:lnTo>
                <a:lnTo>
                  <a:pt x="142" y="204"/>
                </a:lnTo>
                <a:lnTo>
                  <a:pt x="143" y="206"/>
                </a:lnTo>
              </a:path>
            </a:pathLst>
          </a:custGeom>
          <a:noFill/>
          <a:ln w="28575">
            <a:solidFill>
              <a:srgbClr val="7030A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4" name="Group 123"/>
          <p:cNvGrpSpPr>
            <a:grpSpLocks/>
          </p:cNvGrpSpPr>
          <p:nvPr/>
        </p:nvGrpSpPr>
        <p:grpSpPr bwMode="auto">
          <a:xfrm>
            <a:off x="923925" y="2047875"/>
            <a:ext cx="1095375" cy="557213"/>
            <a:chOff x="6299230" y="0"/>
            <a:chExt cx="1823728" cy="857250"/>
          </a:xfrm>
        </p:grpSpPr>
        <p:sp>
          <p:nvSpPr>
            <p:cNvPr id="5161" name="Freeform 80"/>
            <p:cNvSpPr>
              <a:spLocks/>
            </p:cNvSpPr>
            <p:nvPr/>
          </p:nvSpPr>
          <p:spPr bwMode="auto">
            <a:xfrm>
              <a:off x="7211356" y="0"/>
              <a:ext cx="911602" cy="857250"/>
            </a:xfrm>
            <a:custGeom>
              <a:avLst/>
              <a:gdLst>
                <a:gd name="T0" fmla="*/ 2147483647 w 143"/>
                <a:gd name="T1" fmla="*/ 0 h 206"/>
                <a:gd name="T2" fmla="*/ 2147483647 w 143"/>
                <a:gd name="T3" fmla="*/ 2147483647 h 206"/>
                <a:gd name="T4" fmla="*/ 2147483647 w 143"/>
                <a:gd name="T5" fmla="*/ 2147483647 h 206"/>
                <a:gd name="T6" fmla="*/ 2147483647 w 143"/>
                <a:gd name="T7" fmla="*/ 2147483647 h 206"/>
                <a:gd name="T8" fmla="*/ 2147483647 w 143"/>
                <a:gd name="T9" fmla="*/ 2147483647 h 206"/>
                <a:gd name="T10" fmla="*/ 2147483647 w 143"/>
                <a:gd name="T11" fmla="*/ 2147483647 h 206"/>
                <a:gd name="T12" fmla="*/ 2147483647 w 143"/>
                <a:gd name="T13" fmla="*/ 2147483647 h 206"/>
                <a:gd name="T14" fmla="*/ 2147483647 w 143"/>
                <a:gd name="T15" fmla="*/ 2147483647 h 206"/>
                <a:gd name="T16" fmla="*/ 2147483647 w 143"/>
                <a:gd name="T17" fmla="*/ 2147483647 h 206"/>
                <a:gd name="T18" fmla="*/ 2147483647 w 143"/>
                <a:gd name="T19" fmla="*/ 2147483647 h 206"/>
                <a:gd name="T20" fmla="*/ 2147483647 w 143"/>
                <a:gd name="T21" fmla="*/ 2147483647 h 206"/>
                <a:gd name="T22" fmla="*/ 2147483647 w 143"/>
                <a:gd name="T23" fmla="*/ 2147483647 h 206"/>
                <a:gd name="T24" fmla="*/ 2147483647 w 143"/>
                <a:gd name="T25" fmla="*/ 2147483647 h 206"/>
                <a:gd name="T26" fmla="*/ 2147483647 w 143"/>
                <a:gd name="T27" fmla="*/ 2147483647 h 206"/>
                <a:gd name="T28" fmla="*/ 2147483647 w 143"/>
                <a:gd name="T29" fmla="*/ 2147483647 h 206"/>
                <a:gd name="T30" fmla="*/ 2147483647 w 143"/>
                <a:gd name="T31" fmla="*/ 2147483647 h 206"/>
                <a:gd name="T32" fmla="*/ 2147483647 w 143"/>
                <a:gd name="T33" fmla="*/ 2147483647 h 206"/>
                <a:gd name="T34" fmla="*/ 2147483647 w 143"/>
                <a:gd name="T35" fmla="*/ 2147483647 h 206"/>
                <a:gd name="T36" fmla="*/ 2147483647 w 143"/>
                <a:gd name="T37" fmla="*/ 2147483647 h 206"/>
                <a:gd name="T38" fmla="*/ 2147483647 w 143"/>
                <a:gd name="T39" fmla="*/ 2147483647 h 206"/>
                <a:gd name="T40" fmla="*/ 2147483647 w 143"/>
                <a:gd name="T41" fmla="*/ 2147483647 h 206"/>
                <a:gd name="T42" fmla="*/ 2147483647 w 143"/>
                <a:gd name="T43" fmla="*/ 2147483647 h 206"/>
                <a:gd name="T44" fmla="*/ 2147483647 w 143"/>
                <a:gd name="T45" fmla="*/ 2147483647 h 206"/>
                <a:gd name="T46" fmla="*/ 2147483647 w 143"/>
                <a:gd name="T47" fmla="*/ 2147483647 h 206"/>
                <a:gd name="T48" fmla="*/ 2147483647 w 143"/>
                <a:gd name="T49" fmla="*/ 2147483647 h 206"/>
                <a:gd name="T50" fmla="*/ 2147483647 w 143"/>
                <a:gd name="T51" fmla="*/ 2147483647 h 206"/>
                <a:gd name="T52" fmla="*/ 2147483647 w 143"/>
                <a:gd name="T53" fmla="*/ 2147483647 h 206"/>
                <a:gd name="T54" fmla="*/ 2147483647 w 143"/>
                <a:gd name="T55" fmla="*/ 2147483647 h 206"/>
                <a:gd name="T56" fmla="*/ 2147483647 w 143"/>
                <a:gd name="T57" fmla="*/ 2147483647 h 206"/>
                <a:gd name="T58" fmla="*/ 2147483647 w 143"/>
                <a:gd name="T59" fmla="*/ 2147483647 h 206"/>
                <a:gd name="T60" fmla="*/ 2147483647 w 143"/>
                <a:gd name="T61" fmla="*/ 2147483647 h 206"/>
                <a:gd name="T62" fmla="*/ 2147483647 w 143"/>
                <a:gd name="T63" fmla="*/ 2147483647 h 206"/>
                <a:gd name="T64" fmla="*/ 2147483647 w 143"/>
                <a:gd name="T65" fmla="*/ 2147483647 h 206"/>
                <a:gd name="T66" fmla="*/ 2147483647 w 143"/>
                <a:gd name="T67" fmla="*/ 2147483647 h 206"/>
                <a:gd name="T68" fmla="*/ 2147483647 w 143"/>
                <a:gd name="T69" fmla="*/ 2147483647 h 206"/>
                <a:gd name="T70" fmla="*/ 2147483647 w 143"/>
                <a:gd name="T71" fmla="*/ 2147483647 h 20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3"/>
                <a:gd name="T109" fmla="*/ 0 h 206"/>
                <a:gd name="T110" fmla="*/ 143 w 143"/>
                <a:gd name="T111" fmla="*/ 206 h 20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3" h="206">
                  <a:moveTo>
                    <a:pt x="0" y="0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6" y="3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2" y="6"/>
                  </a:lnTo>
                  <a:lnTo>
                    <a:pt x="24" y="7"/>
                  </a:lnTo>
                  <a:lnTo>
                    <a:pt x="26" y="9"/>
                  </a:lnTo>
                  <a:lnTo>
                    <a:pt x="28" y="10"/>
                  </a:lnTo>
                  <a:lnTo>
                    <a:pt x="30" y="11"/>
                  </a:lnTo>
                  <a:lnTo>
                    <a:pt x="32" y="13"/>
                  </a:lnTo>
                  <a:lnTo>
                    <a:pt x="34" y="14"/>
                  </a:lnTo>
                  <a:lnTo>
                    <a:pt x="36" y="16"/>
                  </a:lnTo>
                  <a:lnTo>
                    <a:pt x="38" y="18"/>
                  </a:lnTo>
                  <a:lnTo>
                    <a:pt x="40" y="20"/>
                  </a:lnTo>
                  <a:lnTo>
                    <a:pt x="42" y="22"/>
                  </a:lnTo>
                  <a:lnTo>
                    <a:pt x="44" y="24"/>
                  </a:lnTo>
                  <a:lnTo>
                    <a:pt x="46" y="26"/>
                  </a:lnTo>
                  <a:lnTo>
                    <a:pt x="48" y="28"/>
                  </a:lnTo>
                  <a:lnTo>
                    <a:pt x="50" y="31"/>
                  </a:lnTo>
                  <a:lnTo>
                    <a:pt x="52" y="33"/>
                  </a:lnTo>
                  <a:lnTo>
                    <a:pt x="54" y="35"/>
                  </a:lnTo>
                  <a:lnTo>
                    <a:pt x="56" y="38"/>
                  </a:lnTo>
                  <a:lnTo>
                    <a:pt x="58" y="41"/>
                  </a:lnTo>
                  <a:lnTo>
                    <a:pt x="60" y="43"/>
                  </a:lnTo>
                  <a:lnTo>
                    <a:pt x="62" y="46"/>
                  </a:lnTo>
                  <a:lnTo>
                    <a:pt x="64" y="49"/>
                  </a:lnTo>
                  <a:lnTo>
                    <a:pt x="66" y="52"/>
                  </a:lnTo>
                  <a:lnTo>
                    <a:pt x="68" y="55"/>
                  </a:lnTo>
                  <a:lnTo>
                    <a:pt x="70" y="58"/>
                  </a:lnTo>
                  <a:lnTo>
                    <a:pt x="72" y="61"/>
                  </a:lnTo>
                  <a:lnTo>
                    <a:pt x="74" y="65"/>
                  </a:lnTo>
                  <a:lnTo>
                    <a:pt x="76" y="68"/>
                  </a:lnTo>
                  <a:lnTo>
                    <a:pt x="78" y="71"/>
                  </a:lnTo>
                  <a:lnTo>
                    <a:pt x="80" y="75"/>
                  </a:lnTo>
                  <a:lnTo>
                    <a:pt x="82" y="78"/>
                  </a:lnTo>
                  <a:lnTo>
                    <a:pt x="84" y="82"/>
                  </a:lnTo>
                  <a:lnTo>
                    <a:pt x="86" y="86"/>
                  </a:lnTo>
                  <a:lnTo>
                    <a:pt x="88" y="89"/>
                  </a:lnTo>
                  <a:lnTo>
                    <a:pt x="90" y="93"/>
                  </a:lnTo>
                  <a:lnTo>
                    <a:pt x="92" y="97"/>
                  </a:lnTo>
                  <a:lnTo>
                    <a:pt x="94" y="101"/>
                  </a:lnTo>
                  <a:lnTo>
                    <a:pt x="96" y="105"/>
                  </a:lnTo>
                  <a:lnTo>
                    <a:pt x="98" y="109"/>
                  </a:lnTo>
                  <a:lnTo>
                    <a:pt x="100" y="113"/>
                  </a:lnTo>
                  <a:lnTo>
                    <a:pt x="102" y="117"/>
                  </a:lnTo>
                  <a:lnTo>
                    <a:pt x="104" y="121"/>
                  </a:lnTo>
                  <a:lnTo>
                    <a:pt x="106" y="125"/>
                  </a:lnTo>
                  <a:lnTo>
                    <a:pt x="108" y="129"/>
                  </a:lnTo>
                  <a:lnTo>
                    <a:pt x="110" y="133"/>
                  </a:lnTo>
                  <a:lnTo>
                    <a:pt x="112" y="138"/>
                  </a:lnTo>
                  <a:lnTo>
                    <a:pt x="114" y="142"/>
                  </a:lnTo>
                  <a:lnTo>
                    <a:pt x="116" y="146"/>
                  </a:lnTo>
                  <a:lnTo>
                    <a:pt x="118" y="150"/>
                  </a:lnTo>
                  <a:lnTo>
                    <a:pt x="120" y="155"/>
                  </a:lnTo>
                  <a:lnTo>
                    <a:pt x="122" y="159"/>
                  </a:lnTo>
                  <a:lnTo>
                    <a:pt x="124" y="164"/>
                  </a:lnTo>
                  <a:lnTo>
                    <a:pt x="126" y="168"/>
                  </a:lnTo>
                  <a:lnTo>
                    <a:pt x="128" y="173"/>
                  </a:lnTo>
                  <a:lnTo>
                    <a:pt x="130" y="177"/>
                  </a:lnTo>
                  <a:lnTo>
                    <a:pt x="132" y="182"/>
                  </a:lnTo>
                  <a:lnTo>
                    <a:pt x="134" y="186"/>
                  </a:lnTo>
                  <a:lnTo>
                    <a:pt x="136" y="191"/>
                  </a:lnTo>
                  <a:lnTo>
                    <a:pt x="138" y="195"/>
                  </a:lnTo>
                  <a:lnTo>
                    <a:pt x="140" y="200"/>
                  </a:lnTo>
                  <a:lnTo>
                    <a:pt x="142" y="204"/>
                  </a:lnTo>
                  <a:lnTo>
                    <a:pt x="143" y="206"/>
                  </a:lnTo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2" name="Freeform 80"/>
            <p:cNvSpPr>
              <a:spLocks/>
            </p:cNvSpPr>
            <p:nvPr/>
          </p:nvSpPr>
          <p:spPr bwMode="auto">
            <a:xfrm flipH="1">
              <a:off x="6299230" y="0"/>
              <a:ext cx="911602" cy="857250"/>
            </a:xfrm>
            <a:custGeom>
              <a:avLst/>
              <a:gdLst>
                <a:gd name="T0" fmla="*/ 2147483647 w 143"/>
                <a:gd name="T1" fmla="*/ 0 h 206"/>
                <a:gd name="T2" fmla="*/ 2147483647 w 143"/>
                <a:gd name="T3" fmla="*/ 2147483647 h 206"/>
                <a:gd name="T4" fmla="*/ 2147483647 w 143"/>
                <a:gd name="T5" fmla="*/ 2147483647 h 206"/>
                <a:gd name="T6" fmla="*/ 2147483647 w 143"/>
                <a:gd name="T7" fmla="*/ 2147483647 h 206"/>
                <a:gd name="T8" fmla="*/ 2147483647 w 143"/>
                <a:gd name="T9" fmla="*/ 2147483647 h 206"/>
                <a:gd name="T10" fmla="*/ 2147483647 w 143"/>
                <a:gd name="T11" fmla="*/ 2147483647 h 206"/>
                <a:gd name="T12" fmla="*/ 2147483647 w 143"/>
                <a:gd name="T13" fmla="*/ 2147483647 h 206"/>
                <a:gd name="T14" fmla="*/ 2147483647 w 143"/>
                <a:gd name="T15" fmla="*/ 2147483647 h 206"/>
                <a:gd name="T16" fmla="*/ 2147483647 w 143"/>
                <a:gd name="T17" fmla="*/ 2147483647 h 206"/>
                <a:gd name="T18" fmla="*/ 2147483647 w 143"/>
                <a:gd name="T19" fmla="*/ 2147483647 h 206"/>
                <a:gd name="T20" fmla="*/ 2147483647 w 143"/>
                <a:gd name="T21" fmla="*/ 2147483647 h 206"/>
                <a:gd name="T22" fmla="*/ 2147483647 w 143"/>
                <a:gd name="T23" fmla="*/ 2147483647 h 206"/>
                <a:gd name="T24" fmla="*/ 2147483647 w 143"/>
                <a:gd name="T25" fmla="*/ 2147483647 h 206"/>
                <a:gd name="T26" fmla="*/ 2147483647 w 143"/>
                <a:gd name="T27" fmla="*/ 2147483647 h 206"/>
                <a:gd name="T28" fmla="*/ 2147483647 w 143"/>
                <a:gd name="T29" fmla="*/ 2147483647 h 206"/>
                <a:gd name="T30" fmla="*/ 2147483647 w 143"/>
                <a:gd name="T31" fmla="*/ 2147483647 h 206"/>
                <a:gd name="T32" fmla="*/ 2147483647 w 143"/>
                <a:gd name="T33" fmla="*/ 2147483647 h 206"/>
                <a:gd name="T34" fmla="*/ 2147483647 w 143"/>
                <a:gd name="T35" fmla="*/ 2147483647 h 206"/>
                <a:gd name="T36" fmla="*/ 2147483647 w 143"/>
                <a:gd name="T37" fmla="*/ 2147483647 h 206"/>
                <a:gd name="T38" fmla="*/ 2147483647 w 143"/>
                <a:gd name="T39" fmla="*/ 2147483647 h 206"/>
                <a:gd name="T40" fmla="*/ 2147483647 w 143"/>
                <a:gd name="T41" fmla="*/ 2147483647 h 206"/>
                <a:gd name="T42" fmla="*/ 2147483647 w 143"/>
                <a:gd name="T43" fmla="*/ 2147483647 h 206"/>
                <a:gd name="T44" fmla="*/ 2147483647 w 143"/>
                <a:gd name="T45" fmla="*/ 2147483647 h 206"/>
                <a:gd name="T46" fmla="*/ 2147483647 w 143"/>
                <a:gd name="T47" fmla="*/ 2147483647 h 206"/>
                <a:gd name="T48" fmla="*/ 2147483647 w 143"/>
                <a:gd name="T49" fmla="*/ 2147483647 h 206"/>
                <a:gd name="T50" fmla="*/ 2147483647 w 143"/>
                <a:gd name="T51" fmla="*/ 2147483647 h 206"/>
                <a:gd name="T52" fmla="*/ 2147483647 w 143"/>
                <a:gd name="T53" fmla="*/ 2147483647 h 206"/>
                <a:gd name="T54" fmla="*/ 2147483647 w 143"/>
                <a:gd name="T55" fmla="*/ 2147483647 h 206"/>
                <a:gd name="T56" fmla="*/ 2147483647 w 143"/>
                <a:gd name="T57" fmla="*/ 2147483647 h 206"/>
                <a:gd name="T58" fmla="*/ 2147483647 w 143"/>
                <a:gd name="T59" fmla="*/ 2147483647 h 206"/>
                <a:gd name="T60" fmla="*/ 2147483647 w 143"/>
                <a:gd name="T61" fmla="*/ 2147483647 h 206"/>
                <a:gd name="T62" fmla="*/ 2147483647 w 143"/>
                <a:gd name="T63" fmla="*/ 2147483647 h 206"/>
                <a:gd name="T64" fmla="*/ 2147483647 w 143"/>
                <a:gd name="T65" fmla="*/ 2147483647 h 206"/>
                <a:gd name="T66" fmla="*/ 2147483647 w 143"/>
                <a:gd name="T67" fmla="*/ 2147483647 h 206"/>
                <a:gd name="T68" fmla="*/ 2147483647 w 143"/>
                <a:gd name="T69" fmla="*/ 2147483647 h 206"/>
                <a:gd name="T70" fmla="*/ 2147483647 w 143"/>
                <a:gd name="T71" fmla="*/ 2147483647 h 20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143"/>
                <a:gd name="T109" fmla="*/ 0 h 206"/>
                <a:gd name="T110" fmla="*/ 143 w 143"/>
                <a:gd name="T111" fmla="*/ 206 h 20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143" h="206">
                  <a:moveTo>
                    <a:pt x="0" y="0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1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6" y="3"/>
                  </a:lnTo>
                  <a:lnTo>
                    <a:pt x="18" y="4"/>
                  </a:lnTo>
                  <a:lnTo>
                    <a:pt x="20" y="5"/>
                  </a:lnTo>
                  <a:lnTo>
                    <a:pt x="22" y="6"/>
                  </a:lnTo>
                  <a:lnTo>
                    <a:pt x="24" y="7"/>
                  </a:lnTo>
                  <a:lnTo>
                    <a:pt x="26" y="9"/>
                  </a:lnTo>
                  <a:lnTo>
                    <a:pt x="28" y="10"/>
                  </a:lnTo>
                  <a:lnTo>
                    <a:pt x="30" y="11"/>
                  </a:lnTo>
                  <a:lnTo>
                    <a:pt x="32" y="13"/>
                  </a:lnTo>
                  <a:lnTo>
                    <a:pt x="34" y="14"/>
                  </a:lnTo>
                  <a:lnTo>
                    <a:pt x="36" y="16"/>
                  </a:lnTo>
                  <a:lnTo>
                    <a:pt x="38" y="18"/>
                  </a:lnTo>
                  <a:lnTo>
                    <a:pt x="40" y="20"/>
                  </a:lnTo>
                  <a:lnTo>
                    <a:pt x="42" y="22"/>
                  </a:lnTo>
                  <a:lnTo>
                    <a:pt x="44" y="24"/>
                  </a:lnTo>
                  <a:lnTo>
                    <a:pt x="46" y="26"/>
                  </a:lnTo>
                  <a:lnTo>
                    <a:pt x="48" y="28"/>
                  </a:lnTo>
                  <a:lnTo>
                    <a:pt x="50" y="31"/>
                  </a:lnTo>
                  <a:lnTo>
                    <a:pt x="52" y="33"/>
                  </a:lnTo>
                  <a:lnTo>
                    <a:pt x="54" y="35"/>
                  </a:lnTo>
                  <a:lnTo>
                    <a:pt x="56" y="38"/>
                  </a:lnTo>
                  <a:lnTo>
                    <a:pt x="58" y="41"/>
                  </a:lnTo>
                  <a:lnTo>
                    <a:pt x="60" y="43"/>
                  </a:lnTo>
                  <a:lnTo>
                    <a:pt x="62" y="46"/>
                  </a:lnTo>
                  <a:lnTo>
                    <a:pt x="64" y="49"/>
                  </a:lnTo>
                  <a:lnTo>
                    <a:pt x="66" y="52"/>
                  </a:lnTo>
                  <a:lnTo>
                    <a:pt x="68" y="55"/>
                  </a:lnTo>
                  <a:lnTo>
                    <a:pt x="70" y="58"/>
                  </a:lnTo>
                  <a:lnTo>
                    <a:pt x="72" y="61"/>
                  </a:lnTo>
                  <a:lnTo>
                    <a:pt x="74" y="65"/>
                  </a:lnTo>
                  <a:lnTo>
                    <a:pt x="76" y="68"/>
                  </a:lnTo>
                  <a:lnTo>
                    <a:pt x="78" y="71"/>
                  </a:lnTo>
                  <a:lnTo>
                    <a:pt x="80" y="75"/>
                  </a:lnTo>
                  <a:lnTo>
                    <a:pt x="82" y="78"/>
                  </a:lnTo>
                  <a:lnTo>
                    <a:pt x="84" y="82"/>
                  </a:lnTo>
                  <a:lnTo>
                    <a:pt x="86" y="86"/>
                  </a:lnTo>
                  <a:lnTo>
                    <a:pt x="88" y="89"/>
                  </a:lnTo>
                  <a:lnTo>
                    <a:pt x="90" y="93"/>
                  </a:lnTo>
                  <a:lnTo>
                    <a:pt x="92" y="97"/>
                  </a:lnTo>
                  <a:lnTo>
                    <a:pt x="94" y="101"/>
                  </a:lnTo>
                  <a:lnTo>
                    <a:pt x="96" y="105"/>
                  </a:lnTo>
                  <a:lnTo>
                    <a:pt x="98" y="109"/>
                  </a:lnTo>
                  <a:lnTo>
                    <a:pt x="100" y="113"/>
                  </a:lnTo>
                  <a:lnTo>
                    <a:pt x="102" y="117"/>
                  </a:lnTo>
                  <a:lnTo>
                    <a:pt x="104" y="121"/>
                  </a:lnTo>
                  <a:lnTo>
                    <a:pt x="106" y="125"/>
                  </a:lnTo>
                  <a:lnTo>
                    <a:pt x="108" y="129"/>
                  </a:lnTo>
                  <a:lnTo>
                    <a:pt x="110" y="133"/>
                  </a:lnTo>
                  <a:lnTo>
                    <a:pt x="112" y="138"/>
                  </a:lnTo>
                  <a:lnTo>
                    <a:pt x="114" y="142"/>
                  </a:lnTo>
                  <a:lnTo>
                    <a:pt x="116" y="146"/>
                  </a:lnTo>
                  <a:lnTo>
                    <a:pt x="118" y="150"/>
                  </a:lnTo>
                  <a:lnTo>
                    <a:pt x="120" y="155"/>
                  </a:lnTo>
                  <a:lnTo>
                    <a:pt x="122" y="159"/>
                  </a:lnTo>
                  <a:lnTo>
                    <a:pt x="124" y="164"/>
                  </a:lnTo>
                  <a:lnTo>
                    <a:pt x="126" y="168"/>
                  </a:lnTo>
                  <a:lnTo>
                    <a:pt x="128" y="173"/>
                  </a:lnTo>
                  <a:lnTo>
                    <a:pt x="130" y="177"/>
                  </a:lnTo>
                  <a:lnTo>
                    <a:pt x="132" y="182"/>
                  </a:lnTo>
                  <a:lnTo>
                    <a:pt x="134" y="186"/>
                  </a:lnTo>
                  <a:lnTo>
                    <a:pt x="136" y="191"/>
                  </a:lnTo>
                  <a:lnTo>
                    <a:pt x="138" y="195"/>
                  </a:lnTo>
                  <a:lnTo>
                    <a:pt x="140" y="200"/>
                  </a:lnTo>
                  <a:lnTo>
                    <a:pt x="142" y="204"/>
                  </a:lnTo>
                  <a:lnTo>
                    <a:pt x="143" y="206"/>
                  </a:lnTo>
                </a:path>
              </a:pathLst>
            </a:custGeom>
            <a:noFill/>
            <a:ln w="28575">
              <a:solidFill>
                <a:srgbClr val="7030A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6" name="Group 126"/>
          <p:cNvGrpSpPr>
            <a:grpSpLocks/>
          </p:cNvGrpSpPr>
          <p:nvPr/>
        </p:nvGrpSpPr>
        <p:grpSpPr bwMode="auto">
          <a:xfrm flipV="1">
            <a:off x="1047750" y="887413"/>
            <a:ext cx="882650" cy="1163637"/>
            <a:chOff x="458788" y="3152775"/>
            <a:chExt cx="882649" cy="1163638"/>
          </a:xfrm>
        </p:grpSpPr>
        <p:sp>
          <p:nvSpPr>
            <p:cNvPr id="5159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60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2125663" y="3168650"/>
            <a:ext cx="882650" cy="1163638"/>
            <a:chOff x="458788" y="3152775"/>
            <a:chExt cx="882649" cy="1163638"/>
          </a:xfrm>
        </p:grpSpPr>
        <p:sp>
          <p:nvSpPr>
            <p:cNvPr id="5157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8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8" name="Group 132"/>
          <p:cNvGrpSpPr>
            <a:grpSpLocks/>
          </p:cNvGrpSpPr>
          <p:nvPr/>
        </p:nvGrpSpPr>
        <p:grpSpPr bwMode="auto">
          <a:xfrm flipV="1">
            <a:off x="3287713" y="903288"/>
            <a:ext cx="882650" cy="1163637"/>
            <a:chOff x="458788" y="3152775"/>
            <a:chExt cx="882649" cy="1163638"/>
          </a:xfrm>
        </p:grpSpPr>
        <p:sp>
          <p:nvSpPr>
            <p:cNvPr id="5155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6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4352925" y="3184525"/>
            <a:ext cx="882650" cy="1163638"/>
            <a:chOff x="458788" y="3152775"/>
            <a:chExt cx="882649" cy="1163638"/>
          </a:xfrm>
        </p:grpSpPr>
        <p:sp>
          <p:nvSpPr>
            <p:cNvPr id="5153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4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10" name="Group 138"/>
          <p:cNvGrpSpPr>
            <a:grpSpLocks/>
          </p:cNvGrpSpPr>
          <p:nvPr/>
        </p:nvGrpSpPr>
        <p:grpSpPr bwMode="auto">
          <a:xfrm flipV="1">
            <a:off x="5434013" y="892175"/>
            <a:ext cx="882650" cy="1163638"/>
            <a:chOff x="458788" y="3152775"/>
            <a:chExt cx="882649" cy="1163638"/>
          </a:xfrm>
        </p:grpSpPr>
        <p:sp>
          <p:nvSpPr>
            <p:cNvPr id="5151" name="Freeform 106"/>
            <p:cNvSpPr>
              <a:spLocks/>
            </p:cNvSpPr>
            <p:nvPr/>
          </p:nvSpPr>
          <p:spPr bwMode="auto">
            <a:xfrm>
              <a:off x="458788" y="3808413"/>
              <a:ext cx="52387" cy="508000"/>
            </a:xfrm>
            <a:custGeom>
              <a:avLst/>
              <a:gdLst>
                <a:gd name="T0" fmla="*/ 2147483647 w 10"/>
                <a:gd name="T1" fmla="*/ 0 h 94"/>
                <a:gd name="T2" fmla="*/ 2147483647 w 10"/>
                <a:gd name="T3" fmla="*/ 2147483647 h 94"/>
                <a:gd name="T4" fmla="*/ 2147483647 w 10"/>
                <a:gd name="T5" fmla="*/ 2147483647 h 94"/>
                <a:gd name="T6" fmla="*/ 2147483647 w 10"/>
                <a:gd name="T7" fmla="*/ 2147483647 h 94"/>
                <a:gd name="T8" fmla="*/ 2147483647 w 10"/>
                <a:gd name="T9" fmla="*/ 2147483647 h 94"/>
                <a:gd name="T10" fmla="*/ 2147483647 w 10"/>
                <a:gd name="T11" fmla="*/ 2147483647 h 94"/>
                <a:gd name="T12" fmla="*/ 2147483647 w 10"/>
                <a:gd name="T13" fmla="*/ 2147483647 h 94"/>
                <a:gd name="T14" fmla="*/ 2147483647 w 10"/>
                <a:gd name="T15" fmla="*/ 2147483647 h 94"/>
                <a:gd name="T16" fmla="*/ 2147483647 w 10"/>
                <a:gd name="T17" fmla="*/ 2147483647 h 94"/>
                <a:gd name="T18" fmla="*/ 0 w 10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"/>
                <a:gd name="T31" fmla="*/ 0 h 94"/>
                <a:gd name="T32" fmla="*/ 10 w 10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" h="94">
                  <a:moveTo>
                    <a:pt x="10" y="0"/>
                  </a:moveTo>
                  <a:lnTo>
                    <a:pt x="8" y="14"/>
                  </a:lnTo>
                  <a:lnTo>
                    <a:pt x="7" y="21"/>
                  </a:lnTo>
                  <a:lnTo>
                    <a:pt x="6" y="29"/>
                  </a:lnTo>
                  <a:lnTo>
                    <a:pt x="5" y="38"/>
                  </a:lnTo>
                  <a:lnTo>
                    <a:pt x="4" y="48"/>
                  </a:lnTo>
                  <a:lnTo>
                    <a:pt x="3" y="58"/>
                  </a:lnTo>
                  <a:lnTo>
                    <a:pt x="2" y="69"/>
                  </a:lnTo>
                  <a:lnTo>
                    <a:pt x="1" y="81"/>
                  </a:lnTo>
                  <a:lnTo>
                    <a:pt x="0" y="94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5152" name="Freeform 107"/>
            <p:cNvSpPr>
              <a:spLocks/>
            </p:cNvSpPr>
            <p:nvPr/>
          </p:nvSpPr>
          <p:spPr bwMode="auto">
            <a:xfrm>
              <a:off x="511175" y="3152775"/>
              <a:ext cx="830262" cy="1131887"/>
            </a:xfrm>
            <a:custGeom>
              <a:avLst/>
              <a:gdLst>
                <a:gd name="T0" fmla="*/ 2147483647 w 157"/>
                <a:gd name="T1" fmla="*/ 2147483647 h 209"/>
                <a:gd name="T2" fmla="*/ 2147483647 w 157"/>
                <a:gd name="T3" fmla="*/ 2147483647 h 209"/>
                <a:gd name="T4" fmla="*/ 2147483647 w 157"/>
                <a:gd name="T5" fmla="*/ 2147483647 h 209"/>
                <a:gd name="T6" fmla="*/ 2147483647 w 157"/>
                <a:gd name="T7" fmla="*/ 2147483647 h 209"/>
                <a:gd name="T8" fmla="*/ 2147483647 w 157"/>
                <a:gd name="T9" fmla="*/ 2147483647 h 209"/>
                <a:gd name="T10" fmla="*/ 2147483647 w 157"/>
                <a:gd name="T11" fmla="*/ 2147483647 h 209"/>
                <a:gd name="T12" fmla="*/ 2147483647 w 157"/>
                <a:gd name="T13" fmla="*/ 2147483647 h 209"/>
                <a:gd name="T14" fmla="*/ 2147483647 w 157"/>
                <a:gd name="T15" fmla="*/ 2147483647 h 209"/>
                <a:gd name="T16" fmla="*/ 2147483647 w 157"/>
                <a:gd name="T17" fmla="*/ 2147483647 h 209"/>
                <a:gd name="T18" fmla="*/ 2147483647 w 157"/>
                <a:gd name="T19" fmla="*/ 2147483647 h 209"/>
                <a:gd name="T20" fmla="*/ 2147483647 w 157"/>
                <a:gd name="T21" fmla="*/ 2147483647 h 209"/>
                <a:gd name="T22" fmla="*/ 2147483647 w 157"/>
                <a:gd name="T23" fmla="*/ 2147483647 h 209"/>
                <a:gd name="T24" fmla="*/ 2147483647 w 157"/>
                <a:gd name="T25" fmla="*/ 2147483647 h 209"/>
                <a:gd name="T26" fmla="*/ 2147483647 w 157"/>
                <a:gd name="T27" fmla="*/ 2147483647 h 209"/>
                <a:gd name="T28" fmla="*/ 2147483647 w 157"/>
                <a:gd name="T29" fmla="*/ 2147483647 h 209"/>
                <a:gd name="T30" fmla="*/ 2147483647 w 157"/>
                <a:gd name="T31" fmla="*/ 2147483647 h 209"/>
                <a:gd name="T32" fmla="*/ 2147483647 w 157"/>
                <a:gd name="T33" fmla="*/ 0 h 209"/>
                <a:gd name="T34" fmla="*/ 2147483647 w 157"/>
                <a:gd name="T35" fmla="*/ 0 h 209"/>
                <a:gd name="T36" fmla="*/ 2147483647 w 157"/>
                <a:gd name="T37" fmla="*/ 0 h 209"/>
                <a:gd name="T38" fmla="*/ 2147483647 w 157"/>
                <a:gd name="T39" fmla="*/ 0 h 209"/>
                <a:gd name="T40" fmla="*/ 2147483647 w 157"/>
                <a:gd name="T41" fmla="*/ 0 h 209"/>
                <a:gd name="T42" fmla="*/ 2147483647 w 157"/>
                <a:gd name="T43" fmla="*/ 2147483647 h 209"/>
                <a:gd name="T44" fmla="*/ 2147483647 w 157"/>
                <a:gd name="T45" fmla="*/ 2147483647 h 209"/>
                <a:gd name="T46" fmla="*/ 2147483647 w 157"/>
                <a:gd name="T47" fmla="*/ 2147483647 h 209"/>
                <a:gd name="T48" fmla="*/ 2147483647 w 157"/>
                <a:gd name="T49" fmla="*/ 2147483647 h 209"/>
                <a:gd name="T50" fmla="*/ 2147483647 w 157"/>
                <a:gd name="T51" fmla="*/ 2147483647 h 209"/>
                <a:gd name="T52" fmla="*/ 2147483647 w 157"/>
                <a:gd name="T53" fmla="*/ 2147483647 h 209"/>
                <a:gd name="T54" fmla="*/ 2147483647 w 157"/>
                <a:gd name="T55" fmla="*/ 2147483647 h 209"/>
                <a:gd name="T56" fmla="*/ 2147483647 w 157"/>
                <a:gd name="T57" fmla="*/ 2147483647 h 209"/>
                <a:gd name="T58" fmla="*/ 2147483647 w 157"/>
                <a:gd name="T59" fmla="*/ 2147483647 h 209"/>
                <a:gd name="T60" fmla="*/ 2147483647 w 157"/>
                <a:gd name="T61" fmla="*/ 2147483647 h 209"/>
                <a:gd name="T62" fmla="*/ 2147483647 w 157"/>
                <a:gd name="T63" fmla="*/ 2147483647 h 209"/>
                <a:gd name="T64" fmla="*/ 2147483647 w 157"/>
                <a:gd name="T65" fmla="*/ 2147483647 h 209"/>
                <a:gd name="T66" fmla="*/ 2147483647 w 157"/>
                <a:gd name="T67" fmla="*/ 2147483647 h 209"/>
                <a:gd name="T68" fmla="*/ 2147483647 w 157"/>
                <a:gd name="T69" fmla="*/ 2147483647 h 209"/>
                <a:gd name="T70" fmla="*/ 2147483647 w 157"/>
                <a:gd name="T71" fmla="*/ 2147483647 h 209"/>
                <a:gd name="T72" fmla="*/ 2147483647 w 157"/>
                <a:gd name="T73" fmla="*/ 2147483647 h 209"/>
                <a:gd name="T74" fmla="*/ 2147483647 w 157"/>
                <a:gd name="T75" fmla="*/ 2147483647 h 209"/>
                <a:gd name="T76" fmla="*/ 2147483647 w 157"/>
                <a:gd name="T77" fmla="*/ 2147483647 h 209"/>
                <a:gd name="T78" fmla="*/ 2147483647 w 157"/>
                <a:gd name="T79" fmla="*/ 2147483647 h 209"/>
                <a:gd name="T80" fmla="*/ 2147483647 w 157"/>
                <a:gd name="T81" fmla="*/ 2147483647 h 209"/>
                <a:gd name="T82" fmla="*/ 2147483647 w 157"/>
                <a:gd name="T83" fmla="*/ 2147483647 h 2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"/>
                <a:gd name="T127" fmla="*/ 0 h 209"/>
                <a:gd name="T128" fmla="*/ 157 w 157"/>
                <a:gd name="T129" fmla="*/ 209 h 2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" h="209">
                  <a:moveTo>
                    <a:pt x="0" y="121"/>
                  </a:moveTo>
                  <a:lnTo>
                    <a:pt x="2" y="109"/>
                  </a:lnTo>
                  <a:lnTo>
                    <a:pt x="4" y="98"/>
                  </a:lnTo>
                  <a:lnTo>
                    <a:pt x="6" y="89"/>
                  </a:lnTo>
                  <a:lnTo>
                    <a:pt x="8" y="80"/>
                  </a:lnTo>
                  <a:lnTo>
                    <a:pt x="10" y="72"/>
                  </a:lnTo>
                  <a:lnTo>
                    <a:pt x="12" y="66"/>
                  </a:lnTo>
                  <a:lnTo>
                    <a:pt x="14" y="59"/>
                  </a:lnTo>
                  <a:lnTo>
                    <a:pt x="16" y="54"/>
                  </a:lnTo>
                  <a:lnTo>
                    <a:pt x="18" y="49"/>
                  </a:lnTo>
                  <a:lnTo>
                    <a:pt x="20" y="44"/>
                  </a:lnTo>
                  <a:lnTo>
                    <a:pt x="22" y="40"/>
                  </a:lnTo>
                  <a:lnTo>
                    <a:pt x="24" y="36"/>
                  </a:lnTo>
                  <a:lnTo>
                    <a:pt x="26" y="32"/>
                  </a:lnTo>
                  <a:lnTo>
                    <a:pt x="28" y="29"/>
                  </a:lnTo>
                  <a:lnTo>
                    <a:pt x="30" y="26"/>
                  </a:lnTo>
                  <a:lnTo>
                    <a:pt x="32" y="23"/>
                  </a:lnTo>
                  <a:lnTo>
                    <a:pt x="34" y="21"/>
                  </a:lnTo>
                  <a:lnTo>
                    <a:pt x="36" y="18"/>
                  </a:lnTo>
                  <a:lnTo>
                    <a:pt x="38" y="16"/>
                  </a:lnTo>
                  <a:lnTo>
                    <a:pt x="40" y="14"/>
                  </a:lnTo>
                  <a:lnTo>
                    <a:pt x="42" y="12"/>
                  </a:lnTo>
                  <a:lnTo>
                    <a:pt x="44" y="11"/>
                  </a:lnTo>
                  <a:lnTo>
                    <a:pt x="46" y="9"/>
                  </a:lnTo>
                  <a:lnTo>
                    <a:pt x="48" y="8"/>
                  </a:lnTo>
                  <a:lnTo>
                    <a:pt x="50" y="6"/>
                  </a:lnTo>
                  <a:lnTo>
                    <a:pt x="52" y="5"/>
                  </a:lnTo>
                  <a:lnTo>
                    <a:pt x="54" y="4"/>
                  </a:lnTo>
                  <a:lnTo>
                    <a:pt x="56" y="3"/>
                  </a:lnTo>
                  <a:lnTo>
                    <a:pt x="58" y="3"/>
                  </a:lnTo>
                  <a:lnTo>
                    <a:pt x="60" y="2"/>
                  </a:lnTo>
                  <a:lnTo>
                    <a:pt x="62" y="1"/>
                  </a:lnTo>
                  <a:lnTo>
                    <a:pt x="64" y="1"/>
                  </a:lnTo>
                  <a:lnTo>
                    <a:pt x="66" y="0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1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90" y="3"/>
                  </a:lnTo>
                  <a:lnTo>
                    <a:pt x="92" y="4"/>
                  </a:lnTo>
                  <a:lnTo>
                    <a:pt x="94" y="5"/>
                  </a:lnTo>
                  <a:lnTo>
                    <a:pt x="96" y="6"/>
                  </a:lnTo>
                  <a:lnTo>
                    <a:pt x="98" y="7"/>
                  </a:lnTo>
                  <a:lnTo>
                    <a:pt x="100" y="8"/>
                  </a:lnTo>
                  <a:lnTo>
                    <a:pt x="102" y="9"/>
                  </a:lnTo>
                  <a:lnTo>
                    <a:pt x="104" y="11"/>
                  </a:lnTo>
                  <a:lnTo>
                    <a:pt x="106" y="13"/>
                  </a:lnTo>
                  <a:lnTo>
                    <a:pt x="108" y="15"/>
                  </a:lnTo>
                  <a:lnTo>
                    <a:pt x="110" y="17"/>
                  </a:lnTo>
                  <a:lnTo>
                    <a:pt x="112" y="19"/>
                  </a:lnTo>
                  <a:lnTo>
                    <a:pt x="114" y="21"/>
                  </a:lnTo>
                  <a:lnTo>
                    <a:pt x="116" y="24"/>
                  </a:lnTo>
                  <a:lnTo>
                    <a:pt x="118" y="27"/>
                  </a:lnTo>
                  <a:lnTo>
                    <a:pt x="120" y="30"/>
                  </a:lnTo>
                  <a:lnTo>
                    <a:pt x="122" y="33"/>
                  </a:lnTo>
                  <a:lnTo>
                    <a:pt x="124" y="37"/>
                  </a:lnTo>
                  <a:lnTo>
                    <a:pt x="126" y="41"/>
                  </a:lnTo>
                  <a:lnTo>
                    <a:pt x="128" y="45"/>
                  </a:lnTo>
                  <a:lnTo>
                    <a:pt x="130" y="50"/>
                  </a:lnTo>
                  <a:lnTo>
                    <a:pt x="132" y="55"/>
                  </a:lnTo>
                  <a:lnTo>
                    <a:pt x="134" y="61"/>
                  </a:lnTo>
                  <a:lnTo>
                    <a:pt x="136" y="67"/>
                  </a:lnTo>
                  <a:lnTo>
                    <a:pt x="138" y="75"/>
                  </a:lnTo>
                  <a:lnTo>
                    <a:pt x="140" y="82"/>
                  </a:lnTo>
                  <a:lnTo>
                    <a:pt x="142" y="91"/>
                  </a:lnTo>
                  <a:lnTo>
                    <a:pt x="144" y="101"/>
                  </a:lnTo>
                  <a:lnTo>
                    <a:pt x="146" y="112"/>
                  </a:lnTo>
                  <a:lnTo>
                    <a:pt x="148" y="124"/>
                  </a:lnTo>
                  <a:lnTo>
                    <a:pt x="149" y="131"/>
                  </a:lnTo>
                  <a:lnTo>
                    <a:pt x="150" y="139"/>
                  </a:lnTo>
                  <a:lnTo>
                    <a:pt x="151" y="147"/>
                  </a:lnTo>
                  <a:lnTo>
                    <a:pt x="152" y="155"/>
                  </a:lnTo>
                  <a:lnTo>
                    <a:pt x="153" y="164"/>
                  </a:lnTo>
                  <a:lnTo>
                    <a:pt x="154" y="174"/>
                  </a:lnTo>
                  <a:lnTo>
                    <a:pt x="155" y="185"/>
                  </a:lnTo>
                  <a:lnTo>
                    <a:pt x="156" y="197"/>
                  </a:lnTo>
                  <a:lnTo>
                    <a:pt x="157" y="209"/>
                  </a:lnTo>
                </a:path>
              </a:pathLst>
            </a:custGeom>
            <a:noFill/>
            <a:ln w="22225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aphicFrame>
        <p:nvGraphicFramePr>
          <p:cNvPr id="142" name="Object 119"/>
          <p:cNvGraphicFramePr>
            <a:graphicFrameLocks noChangeAspect="1"/>
          </p:cNvGraphicFramePr>
          <p:nvPr/>
        </p:nvGraphicFramePr>
        <p:xfrm>
          <a:off x="7148513" y="2879725"/>
          <a:ext cx="16002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7" imgW="622030" imgH="203112" progId="Equation.DSMT4">
                  <p:embed/>
                </p:oleObj>
              </mc:Choice>
              <mc:Fallback>
                <p:oleObj name="Equation" r:id="rId7" imgW="622030" imgH="203112" progId="Equation.DSMT4">
                  <p:embed/>
                  <p:pic>
                    <p:nvPicPr>
                      <p:cNvPr id="142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8513" y="2879725"/>
                        <a:ext cx="16002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3" name="Freeform 106"/>
          <p:cNvSpPr>
            <a:spLocks/>
          </p:cNvSpPr>
          <p:nvPr/>
        </p:nvSpPr>
        <p:spPr bwMode="auto">
          <a:xfrm>
            <a:off x="352425" y="2055813"/>
            <a:ext cx="6732588" cy="1120775"/>
          </a:xfrm>
          <a:custGeom>
            <a:avLst/>
            <a:gdLst>
              <a:gd name="T0" fmla="*/ 2147483647 w 1277"/>
              <a:gd name="T1" fmla="*/ 2147483647 h 206"/>
              <a:gd name="T2" fmla="*/ 2147483647 w 1277"/>
              <a:gd name="T3" fmla="*/ 2147483647 h 206"/>
              <a:gd name="T4" fmla="*/ 2147483647 w 1277"/>
              <a:gd name="T5" fmla="*/ 2147483647 h 206"/>
              <a:gd name="T6" fmla="*/ 2147483647 w 1277"/>
              <a:gd name="T7" fmla="*/ 2147483647 h 206"/>
              <a:gd name="T8" fmla="*/ 2147483647 w 1277"/>
              <a:gd name="T9" fmla="*/ 2147483647 h 206"/>
              <a:gd name="T10" fmla="*/ 2147483647 w 1277"/>
              <a:gd name="T11" fmla="*/ 2147483647 h 206"/>
              <a:gd name="T12" fmla="*/ 2147483647 w 1277"/>
              <a:gd name="T13" fmla="*/ 2147483647 h 206"/>
              <a:gd name="T14" fmla="*/ 2147483647 w 1277"/>
              <a:gd name="T15" fmla="*/ 2147483647 h 206"/>
              <a:gd name="T16" fmla="*/ 2147483647 w 1277"/>
              <a:gd name="T17" fmla="*/ 2147483647 h 206"/>
              <a:gd name="T18" fmla="*/ 2147483647 w 1277"/>
              <a:gd name="T19" fmla="*/ 2147483647 h 206"/>
              <a:gd name="T20" fmla="*/ 2147483647 w 1277"/>
              <a:gd name="T21" fmla="*/ 2147483647 h 206"/>
              <a:gd name="T22" fmla="*/ 2147483647 w 1277"/>
              <a:gd name="T23" fmla="*/ 2147483647 h 206"/>
              <a:gd name="T24" fmla="*/ 2147483647 w 1277"/>
              <a:gd name="T25" fmla="*/ 2147483647 h 206"/>
              <a:gd name="T26" fmla="*/ 2147483647 w 1277"/>
              <a:gd name="T27" fmla="*/ 2147483647 h 206"/>
              <a:gd name="T28" fmla="*/ 2147483647 w 1277"/>
              <a:gd name="T29" fmla="*/ 2147483647 h 206"/>
              <a:gd name="T30" fmla="*/ 2147483647 w 1277"/>
              <a:gd name="T31" fmla="*/ 2147483647 h 206"/>
              <a:gd name="T32" fmla="*/ 2147483647 w 1277"/>
              <a:gd name="T33" fmla="*/ 2147483647 h 206"/>
              <a:gd name="T34" fmla="*/ 2147483647 w 1277"/>
              <a:gd name="T35" fmla="*/ 2147483647 h 206"/>
              <a:gd name="T36" fmla="*/ 2147483647 w 1277"/>
              <a:gd name="T37" fmla="*/ 2147483647 h 206"/>
              <a:gd name="T38" fmla="*/ 2147483647 w 1277"/>
              <a:gd name="T39" fmla="*/ 2147483647 h 206"/>
              <a:gd name="T40" fmla="*/ 2147483647 w 1277"/>
              <a:gd name="T41" fmla="*/ 2147483647 h 206"/>
              <a:gd name="T42" fmla="*/ 2147483647 w 1277"/>
              <a:gd name="T43" fmla="*/ 2147483647 h 206"/>
              <a:gd name="T44" fmla="*/ 2147483647 w 1277"/>
              <a:gd name="T45" fmla="*/ 2147483647 h 206"/>
              <a:gd name="T46" fmla="*/ 2147483647 w 1277"/>
              <a:gd name="T47" fmla="*/ 2147483647 h 206"/>
              <a:gd name="T48" fmla="*/ 2147483647 w 1277"/>
              <a:gd name="T49" fmla="*/ 2147483647 h 206"/>
              <a:gd name="T50" fmla="*/ 2147483647 w 1277"/>
              <a:gd name="T51" fmla="*/ 2147483647 h 206"/>
              <a:gd name="T52" fmla="*/ 2147483647 w 1277"/>
              <a:gd name="T53" fmla="*/ 2147483647 h 206"/>
              <a:gd name="T54" fmla="*/ 2147483647 w 1277"/>
              <a:gd name="T55" fmla="*/ 2147483647 h 206"/>
              <a:gd name="T56" fmla="*/ 2147483647 w 1277"/>
              <a:gd name="T57" fmla="*/ 0 h 206"/>
              <a:gd name="T58" fmla="*/ 2147483647 w 1277"/>
              <a:gd name="T59" fmla="*/ 2147483647 h 206"/>
              <a:gd name="T60" fmla="*/ 2147483647 w 1277"/>
              <a:gd name="T61" fmla="*/ 2147483647 h 206"/>
              <a:gd name="T62" fmla="*/ 2147483647 w 1277"/>
              <a:gd name="T63" fmla="*/ 2147483647 h 206"/>
              <a:gd name="T64" fmla="*/ 2147483647 w 1277"/>
              <a:gd name="T65" fmla="*/ 2147483647 h 206"/>
              <a:gd name="T66" fmla="*/ 2147483647 w 1277"/>
              <a:gd name="T67" fmla="*/ 2147483647 h 206"/>
              <a:gd name="T68" fmla="*/ 2147483647 w 1277"/>
              <a:gd name="T69" fmla="*/ 2147483647 h 206"/>
              <a:gd name="T70" fmla="*/ 2147483647 w 1277"/>
              <a:gd name="T71" fmla="*/ 2147483647 h 206"/>
              <a:gd name="T72" fmla="*/ 2147483647 w 1277"/>
              <a:gd name="T73" fmla="*/ 2147483647 h 206"/>
              <a:gd name="T74" fmla="*/ 2147483647 w 1277"/>
              <a:gd name="T75" fmla="*/ 2147483647 h 206"/>
              <a:gd name="T76" fmla="*/ 2147483647 w 1277"/>
              <a:gd name="T77" fmla="*/ 2147483647 h 206"/>
              <a:gd name="T78" fmla="*/ 2147483647 w 1277"/>
              <a:gd name="T79" fmla="*/ 2147483647 h 206"/>
              <a:gd name="T80" fmla="*/ 2147483647 w 1277"/>
              <a:gd name="T81" fmla="*/ 2147483647 h 206"/>
              <a:gd name="T82" fmla="*/ 2147483647 w 1277"/>
              <a:gd name="T83" fmla="*/ 2147483647 h 206"/>
              <a:gd name="T84" fmla="*/ 2147483647 w 1277"/>
              <a:gd name="T85" fmla="*/ 2147483647 h 206"/>
              <a:gd name="T86" fmla="*/ 2147483647 w 1277"/>
              <a:gd name="T87" fmla="*/ 2147483647 h 206"/>
              <a:gd name="T88" fmla="*/ 2147483647 w 1277"/>
              <a:gd name="T89" fmla="*/ 2147483647 h 206"/>
              <a:gd name="T90" fmla="*/ 2147483647 w 1277"/>
              <a:gd name="T91" fmla="*/ 2147483647 h 206"/>
              <a:gd name="T92" fmla="*/ 2147483647 w 1277"/>
              <a:gd name="T93" fmla="*/ 2147483647 h 206"/>
              <a:gd name="T94" fmla="*/ 2147483647 w 1277"/>
              <a:gd name="T95" fmla="*/ 2147483647 h 206"/>
              <a:gd name="T96" fmla="*/ 2147483647 w 1277"/>
              <a:gd name="T97" fmla="*/ 2147483647 h 206"/>
              <a:gd name="T98" fmla="*/ 2147483647 w 1277"/>
              <a:gd name="T99" fmla="*/ 2147483647 h 206"/>
              <a:gd name="T100" fmla="*/ 2147483647 w 1277"/>
              <a:gd name="T101" fmla="*/ 2147483647 h 206"/>
              <a:gd name="T102" fmla="*/ 2147483647 w 1277"/>
              <a:gd name="T103" fmla="*/ 2147483647 h 206"/>
              <a:gd name="T104" fmla="*/ 2147483647 w 1277"/>
              <a:gd name="T105" fmla="*/ 2147483647 h 206"/>
              <a:gd name="T106" fmla="*/ 2147483647 w 1277"/>
              <a:gd name="T107" fmla="*/ 2147483647 h 206"/>
              <a:gd name="T108" fmla="*/ 2147483647 w 1277"/>
              <a:gd name="T109" fmla="*/ 2147483647 h 206"/>
              <a:gd name="T110" fmla="*/ 2147483647 w 1277"/>
              <a:gd name="T111" fmla="*/ 2147483647 h 206"/>
              <a:gd name="T112" fmla="*/ 2147483647 w 1277"/>
              <a:gd name="T113" fmla="*/ 2147483647 h 206"/>
              <a:gd name="T114" fmla="*/ 2147483647 w 1277"/>
              <a:gd name="T115" fmla="*/ 2147483647 h 20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277"/>
              <a:gd name="T175" fmla="*/ 0 h 206"/>
              <a:gd name="T176" fmla="*/ 1277 w 1277"/>
              <a:gd name="T177" fmla="*/ 206 h 20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277" h="206">
                <a:moveTo>
                  <a:pt x="0" y="206"/>
                </a:moveTo>
                <a:lnTo>
                  <a:pt x="2" y="206"/>
                </a:lnTo>
                <a:lnTo>
                  <a:pt x="4" y="205"/>
                </a:lnTo>
                <a:lnTo>
                  <a:pt x="6" y="205"/>
                </a:lnTo>
                <a:lnTo>
                  <a:pt x="8" y="205"/>
                </a:lnTo>
                <a:lnTo>
                  <a:pt x="10" y="205"/>
                </a:lnTo>
                <a:lnTo>
                  <a:pt x="12" y="204"/>
                </a:lnTo>
                <a:lnTo>
                  <a:pt x="14" y="203"/>
                </a:lnTo>
                <a:lnTo>
                  <a:pt x="16" y="203"/>
                </a:lnTo>
                <a:lnTo>
                  <a:pt x="18" y="202"/>
                </a:lnTo>
                <a:lnTo>
                  <a:pt x="20" y="201"/>
                </a:lnTo>
                <a:lnTo>
                  <a:pt x="22" y="200"/>
                </a:lnTo>
                <a:lnTo>
                  <a:pt x="24" y="199"/>
                </a:lnTo>
                <a:lnTo>
                  <a:pt x="26" y="198"/>
                </a:lnTo>
                <a:lnTo>
                  <a:pt x="28" y="197"/>
                </a:lnTo>
                <a:lnTo>
                  <a:pt x="30" y="196"/>
                </a:lnTo>
                <a:lnTo>
                  <a:pt x="32" y="194"/>
                </a:lnTo>
                <a:lnTo>
                  <a:pt x="34" y="193"/>
                </a:lnTo>
                <a:lnTo>
                  <a:pt x="36" y="191"/>
                </a:lnTo>
                <a:lnTo>
                  <a:pt x="38" y="190"/>
                </a:lnTo>
                <a:lnTo>
                  <a:pt x="40" y="188"/>
                </a:lnTo>
                <a:lnTo>
                  <a:pt x="42" y="186"/>
                </a:lnTo>
                <a:lnTo>
                  <a:pt x="44" y="184"/>
                </a:lnTo>
                <a:lnTo>
                  <a:pt x="46" y="183"/>
                </a:lnTo>
                <a:lnTo>
                  <a:pt x="48" y="181"/>
                </a:lnTo>
                <a:lnTo>
                  <a:pt x="50" y="179"/>
                </a:lnTo>
                <a:lnTo>
                  <a:pt x="52" y="176"/>
                </a:lnTo>
                <a:lnTo>
                  <a:pt x="54" y="174"/>
                </a:lnTo>
                <a:lnTo>
                  <a:pt x="56" y="172"/>
                </a:lnTo>
                <a:lnTo>
                  <a:pt x="58" y="170"/>
                </a:lnTo>
                <a:lnTo>
                  <a:pt x="60" y="167"/>
                </a:lnTo>
                <a:lnTo>
                  <a:pt x="62" y="165"/>
                </a:lnTo>
                <a:lnTo>
                  <a:pt x="64" y="163"/>
                </a:lnTo>
                <a:lnTo>
                  <a:pt x="66" y="160"/>
                </a:lnTo>
                <a:lnTo>
                  <a:pt x="68" y="158"/>
                </a:lnTo>
                <a:lnTo>
                  <a:pt x="70" y="155"/>
                </a:lnTo>
                <a:lnTo>
                  <a:pt x="72" y="152"/>
                </a:lnTo>
                <a:lnTo>
                  <a:pt x="74" y="150"/>
                </a:lnTo>
                <a:lnTo>
                  <a:pt x="76" y="147"/>
                </a:lnTo>
                <a:lnTo>
                  <a:pt x="78" y="144"/>
                </a:lnTo>
                <a:lnTo>
                  <a:pt x="80" y="141"/>
                </a:lnTo>
                <a:lnTo>
                  <a:pt x="82" y="138"/>
                </a:lnTo>
                <a:lnTo>
                  <a:pt x="84" y="136"/>
                </a:lnTo>
                <a:lnTo>
                  <a:pt x="86" y="133"/>
                </a:lnTo>
                <a:lnTo>
                  <a:pt x="88" y="130"/>
                </a:lnTo>
                <a:lnTo>
                  <a:pt x="90" y="127"/>
                </a:lnTo>
                <a:lnTo>
                  <a:pt x="92" y="124"/>
                </a:lnTo>
                <a:lnTo>
                  <a:pt x="94" y="121"/>
                </a:lnTo>
                <a:lnTo>
                  <a:pt x="96" y="118"/>
                </a:lnTo>
                <a:lnTo>
                  <a:pt x="98" y="115"/>
                </a:lnTo>
                <a:lnTo>
                  <a:pt x="100" y="112"/>
                </a:lnTo>
                <a:lnTo>
                  <a:pt x="102" y="109"/>
                </a:lnTo>
                <a:lnTo>
                  <a:pt x="104" y="106"/>
                </a:lnTo>
                <a:lnTo>
                  <a:pt x="106" y="103"/>
                </a:lnTo>
                <a:lnTo>
                  <a:pt x="108" y="100"/>
                </a:lnTo>
                <a:lnTo>
                  <a:pt x="110" y="96"/>
                </a:lnTo>
                <a:lnTo>
                  <a:pt x="112" y="93"/>
                </a:lnTo>
                <a:lnTo>
                  <a:pt x="114" y="90"/>
                </a:lnTo>
                <a:lnTo>
                  <a:pt x="116" y="87"/>
                </a:lnTo>
                <a:lnTo>
                  <a:pt x="118" y="84"/>
                </a:lnTo>
                <a:lnTo>
                  <a:pt x="120" y="81"/>
                </a:lnTo>
                <a:lnTo>
                  <a:pt x="122" y="78"/>
                </a:lnTo>
                <a:lnTo>
                  <a:pt x="124" y="75"/>
                </a:lnTo>
                <a:lnTo>
                  <a:pt x="126" y="73"/>
                </a:lnTo>
                <a:lnTo>
                  <a:pt x="128" y="70"/>
                </a:lnTo>
                <a:lnTo>
                  <a:pt x="130" y="67"/>
                </a:lnTo>
                <a:lnTo>
                  <a:pt x="132" y="64"/>
                </a:lnTo>
                <a:lnTo>
                  <a:pt x="134" y="61"/>
                </a:lnTo>
                <a:lnTo>
                  <a:pt x="136" y="58"/>
                </a:lnTo>
                <a:lnTo>
                  <a:pt x="138" y="56"/>
                </a:lnTo>
                <a:lnTo>
                  <a:pt x="140" y="53"/>
                </a:lnTo>
                <a:lnTo>
                  <a:pt x="142" y="50"/>
                </a:lnTo>
                <a:lnTo>
                  <a:pt x="144" y="48"/>
                </a:lnTo>
                <a:lnTo>
                  <a:pt x="146" y="45"/>
                </a:lnTo>
                <a:lnTo>
                  <a:pt x="148" y="43"/>
                </a:lnTo>
                <a:lnTo>
                  <a:pt x="150" y="40"/>
                </a:lnTo>
                <a:lnTo>
                  <a:pt x="152" y="38"/>
                </a:lnTo>
                <a:lnTo>
                  <a:pt x="154" y="36"/>
                </a:lnTo>
                <a:lnTo>
                  <a:pt x="156" y="33"/>
                </a:lnTo>
                <a:lnTo>
                  <a:pt x="158" y="31"/>
                </a:lnTo>
                <a:lnTo>
                  <a:pt x="160" y="29"/>
                </a:lnTo>
                <a:lnTo>
                  <a:pt x="162" y="27"/>
                </a:lnTo>
                <a:lnTo>
                  <a:pt x="164" y="25"/>
                </a:lnTo>
                <a:lnTo>
                  <a:pt x="166" y="23"/>
                </a:lnTo>
                <a:lnTo>
                  <a:pt x="168" y="21"/>
                </a:lnTo>
                <a:lnTo>
                  <a:pt x="170" y="19"/>
                </a:lnTo>
                <a:lnTo>
                  <a:pt x="172" y="18"/>
                </a:lnTo>
                <a:lnTo>
                  <a:pt x="174" y="16"/>
                </a:lnTo>
                <a:lnTo>
                  <a:pt x="176" y="14"/>
                </a:lnTo>
                <a:lnTo>
                  <a:pt x="178" y="13"/>
                </a:lnTo>
                <a:lnTo>
                  <a:pt x="180" y="11"/>
                </a:lnTo>
                <a:lnTo>
                  <a:pt x="182" y="10"/>
                </a:lnTo>
                <a:lnTo>
                  <a:pt x="184" y="9"/>
                </a:lnTo>
                <a:lnTo>
                  <a:pt x="186" y="8"/>
                </a:lnTo>
                <a:lnTo>
                  <a:pt x="188" y="7"/>
                </a:lnTo>
                <a:lnTo>
                  <a:pt x="190" y="6"/>
                </a:lnTo>
                <a:lnTo>
                  <a:pt x="192" y="5"/>
                </a:lnTo>
                <a:lnTo>
                  <a:pt x="194" y="4"/>
                </a:lnTo>
                <a:lnTo>
                  <a:pt x="196" y="3"/>
                </a:lnTo>
                <a:lnTo>
                  <a:pt x="198" y="2"/>
                </a:lnTo>
                <a:lnTo>
                  <a:pt x="200" y="2"/>
                </a:lnTo>
                <a:lnTo>
                  <a:pt x="202" y="1"/>
                </a:lnTo>
                <a:lnTo>
                  <a:pt x="204" y="1"/>
                </a:lnTo>
                <a:lnTo>
                  <a:pt x="206" y="1"/>
                </a:lnTo>
                <a:lnTo>
                  <a:pt x="208" y="0"/>
                </a:lnTo>
                <a:lnTo>
                  <a:pt x="210" y="0"/>
                </a:lnTo>
                <a:lnTo>
                  <a:pt x="212" y="0"/>
                </a:lnTo>
                <a:lnTo>
                  <a:pt x="214" y="0"/>
                </a:lnTo>
                <a:lnTo>
                  <a:pt x="216" y="1"/>
                </a:lnTo>
                <a:lnTo>
                  <a:pt x="218" y="1"/>
                </a:lnTo>
                <a:lnTo>
                  <a:pt x="220" y="1"/>
                </a:lnTo>
                <a:lnTo>
                  <a:pt x="222" y="2"/>
                </a:lnTo>
                <a:lnTo>
                  <a:pt x="224" y="2"/>
                </a:lnTo>
                <a:lnTo>
                  <a:pt x="226" y="3"/>
                </a:lnTo>
                <a:lnTo>
                  <a:pt x="228" y="3"/>
                </a:lnTo>
                <a:lnTo>
                  <a:pt x="230" y="4"/>
                </a:lnTo>
                <a:lnTo>
                  <a:pt x="232" y="5"/>
                </a:lnTo>
                <a:lnTo>
                  <a:pt x="234" y="6"/>
                </a:lnTo>
                <a:lnTo>
                  <a:pt x="236" y="7"/>
                </a:lnTo>
                <a:lnTo>
                  <a:pt x="238" y="8"/>
                </a:lnTo>
                <a:lnTo>
                  <a:pt x="240" y="9"/>
                </a:lnTo>
                <a:lnTo>
                  <a:pt x="242" y="11"/>
                </a:lnTo>
                <a:lnTo>
                  <a:pt x="244" y="12"/>
                </a:lnTo>
                <a:lnTo>
                  <a:pt x="246" y="13"/>
                </a:lnTo>
                <a:lnTo>
                  <a:pt x="248" y="15"/>
                </a:lnTo>
                <a:lnTo>
                  <a:pt x="250" y="17"/>
                </a:lnTo>
                <a:lnTo>
                  <a:pt x="252" y="18"/>
                </a:lnTo>
                <a:lnTo>
                  <a:pt x="254" y="20"/>
                </a:lnTo>
                <a:lnTo>
                  <a:pt x="256" y="22"/>
                </a:lnTo>
                <a:lnTo>
                  <a:pt x="258" y="24"/>
                </a:lnTo>
                <a:lnTo>
                  <a:pt x="260" y="26"/>
                </a:lnTo>
                <a:lnTo>
                  <a:pt x="262" y="28"/>
                </a:lnTo>
                <a:lnTo>
                  <a:pt x="264" y="30"/>
                </a:lnTo>
                <a:lnTo>
                  <a:pt x="266" y="32"/>
                </a:lnTo>
                <a:lnTo>
                  <a:pt x="268" y="34"/>
                </a:lnTo>
                <a:lnTo>
                  <a:pt x="270" y="37"/>
                </a:lnTo>
                <a:lnTo>
                  <a:pt x="272" y="39"/>
                </a:lnTo>
                <a:lnTo>
                  <a:pt x="274" y="41"/>
                </a:lnTo>
                <a:lnTo>
                  <a:pt x="276" y="44"/>
                </a:lnTo>
                <a:lnTo>
                  <a:pt x="278" y="46"/>
                </a:lnTo>
                <a:lnTo>
                  <a:pt x="280" y="49"/>
                </a:lnTo>
                <a:lnTo>
                  <a:pt x="282" y="52"/>
                </a:lnTo>
                <a:lnTo>
                  <a:pt x="284" y="54"/>
                </a:lnTo>
                <a:lnTo>
                  <a:pt x="286" y="57"/>
                </a:lnTo>
                <a:lnTo>
                  <a:pt x="288" y="60"/>
                </a:lnTo>
                <a:lnTo>
                  <a:pt x="290" y="62"/>
                </a:lnTo>
                <a:lnTo>
                  <a:pt x="292" y="65"/>
                </a:lnTo>
                <a:lnTo>
                  <a:pt x="294" y="68"/>
                </a:lnTo>
                <a:lnTo>
                  <a:pt x="296" y="71"/>
                </a:lnTo>
                <a:lnTo>
                  <a:pt x="298" y="74"/>
                </a:lnTo>
                <a:lnTo>
                  <a:pt x="300" y="77"/>
                </a:lnTo>
                <a:lnTo>
                  <a:pt x="302" y="80"/>
                </a:lnTo>
                <a:lnTo>
                  <a:pt x="304" y="83"/>
                </a:lnTo>
                <a:lnTo>
                  <a:pt x="306" y="86"/>
                </a:lnTo>
                <a:lnTo>
                  <a:pt x="308" y="89"/>
                </a:lnTo>
                <a:lnTo>
                  <a:pt x="310" y="92"/>
                </a:lnTo>
                <a:lnTo>
                  <a:pt x="312" y="95"/>
                </a:lnTo>
                <a:lnTo>
                  <a:pt x="314" y="98"/>
                </a:lnTo>
                <a:lnTo>
                  <a:pt x="316" y="101"/>
                </a:lnTo>
                <a:lnTo>
                  <a:pt x="318" y="104"/>
                </a:lnTo>
                <a:lnTo>
                  <a:pt x="320" y="107"/>
                </a:lnTo>
                <a:lnTo>
                  <a:pt x="322" y="110"/>
                </a:lnTo>
                <a:lnTo>
                  <a:pt x="324" y="113"/>
                </a:lnTo>
                <a:lnTo>
                  <a:pt x="326" y="116"/>
                </a:lnTo>
                <a:lnTo>
                  <a:pt x="328" y="119"/>
                </a:lnTo>
                <a:lnTo>
                  <a:pt x="330" y="122"/>
                </a:lnTo>
                <a:lnTo>
                  <a:pt x="332" y="125"/>
                </a:lnTo>
                <a:lnTo>
                  <a:pt x="334" y="128"/>
                </a:lnTo>
                <a:lnTo>
                  <a:pt x="336" y="131"/>
                </a:lnTo>
                <a:lnTo>
                  <a:pt x="338" y="134"/>
                </a:lnTo>
                <a:lnTo>
                  <a:pt x="340" y="137"/>
                </a:lnTo>
                <a:lnTo>
                  <a:pt x="342" y="140"/>
                </a:lnTo>
                <a:lnTo>
                  <a:pt x="344" y="143"/>
                </a:lnTo>
                <a:lnTo>
                  <a:pt x="346" y="145"/>
                </a:lnTo>
                <a:lnTo>
                  <a:pt x="348" y="148"/>
                </a:lnTo>
                <a:lnTo>
                  <a:pt x="350" y="151"/>
                </a:lnTo>
                <a:lnTo>
                  <a:pt x="352" y="153"/>
                </a:lnTo>
                <a:lnTo>
                  <a:pt x="354" y="156"/>
                </a:lnTo>
                <a:lnTo>
                  <a:pt x="356" y="159"/>
                </a:lnTo>
                <a:lnTo>
                  <a:pt x="358" y="161"/>
                </a:lnTo>
                <a:lnTo>
                  <a:pt x="360" y="164"/>
                </a:lnTo>
                <a:lnTo>
                  <a:pt x="362" y="166"/>
                </a:lnTo>
                <a:lnTo>
                  <a:pt x="364" y="169"/>
                </a:lnTo>
                <a:lnTo>
                  <a:pt x="366" y="171"/>
                </a:lnTo>
                <a:lnTo>
                  <a:pt x="368" y="173"/>
                </a:lnTo>
                <a:lnTo>
                  <a:pt x="370" y="175"/>
                </a:lnTo>
                <a:lnTo>
                  <a:pt x="372" y="177"/>
                </a:lnTo>
                <a:lnTo>
                  <a:pt x="374" y="179"/>
                </a:lnTo>
                <a:lnTo>
                  <a:pt x="376" y="181"/>
                </a:lnTo>
                <a:lnTo>
                  <a:pt x="378" y="183"/>
                </a:lnTo>
                <a:lnTo>
                  <a:pt x="380" y="185"/>
                </a:lnTo>
                <a:lnTo>
                  <a:pt x="382" y="187"/>
                </a:lnTo>
                <a:lnTo>
                  <a:pt x="384" y="189"/>
                </a:lnTo>
                <a:lnTo>
                  <a:pt x="386" y="190"/>
                </a:lnTo>
                <a:lnTo>
                  <a:pt x="388" y="192"/>
                </a:lnTo>
                <a:lnTo>
                  <a:pt x="390" y="193"/>
                </a:lnTo>
                <a:lnTo>
                  <a:pt x="392" y="195"/>
                </a:lnTo>
                <a:lnTo>
                  <a:pt x="394" y="196"/>
                </a:lnTo>
                <a:lnTo>
                  <a:pt x="396" y="197"/>
                </a:lnTo>
                <a:lnTo>
                  <a:pt x="398" y="199"/>
                </a:lnTo>
                <a:lnTo>
                  <a:pt x="400" y="200"/>
                </a:lnTo>
                <a:lnTo>
                  <a:pt x="402" y="201"/>
                </a:lnTo>
                <a:lnTo>
                  <a:pt x="404" y="202"/>
                </a:lnTo>
                <a:lnTo>
                  <a:pt x="406" y="202"/>
                </a:lnTo>
                <a:lnTo>
                  <a:pt x="408" y="203"/>
                </a:lnTo>
                <a:lnTo>
                  <a:pt x="410" y="204"/>
                </a:lnTo>
                <a:lnTo>
                  <a:pt x="412" y="204"/>
                </a:lnTo>
                <a:lnTo>
                  <a:pt x="414" y="205"/>
                </a:lnTo>
                <a:lnTo>
                  <a:pt x="416" y="205"/>
                </a:lnTo>
                <a:lnTo>
                  <a:pt x="418" y="205"/>
                </a:lnTo>
                <a:lnTo>
                  <a:pt x="420" y="206"/>
                </a:lnTo>
                <a:lnTo>
                  <a:pt x="422" y="206"/>
                </a:lnTo>
                <a:lnTo>
                  <a:pt x="424" y="206"/>
                </a:lnTo>
                <a:lnTo>
                  <a:pt x="426" y="206"/>
                </a:lnTo>
                <a:lnTo>
                  <a:pt x="428" y="205"/>
                </a:lnTo>
                <a:lnTo>
                  <a:pt x="430" y="205"/>
                </a:lnTo>
                <a:lnTo>
                  <a:pt x="432" y="205"/>
                </a:lnTo>
                <a:lnTo>
                  <a:pt x="434" y="204"/>
                </a:lnTo>
                <a:lnTo>
                  <a:pt x="436" y="204"/>
                </a:lnTo>
                <a:lnTo>
                  <a:pt x="438" y="203"/>
                </a:lnTo>
                <a:lnTo>
                  <a:pt x="440" y="202"/>
                </a:lnTo>
                <a:lnTo>
                  <a:pt x="442" y="202"/>
                </a:lnTo>
                <a:lnTo>
                  <a:pt x="444" y="201"/>
                </a:lnTo>
                <a:lnTo>
                  <a:pt x="446" y="200"/>
                </a:lnTo>
                <a:lnTo>
                  <a:pt x="448" y="199"/>
                </a:lnTo>
                <a:lnTo>
                  <a:pt x="450" y="198"/>
                </a:lnTo>
                <a:lnTo>
                  <a:pt x="452" y="196"/>
                </a:lnTo>
                <a:lnTo>
                  <a:pt x="454" y="195"/>
                </a:lnTo>
                <a:lnTo>
                  <a:pt x="456" y="194"/>
                </a:lnTo>
                <a:lnTo>
                  <a:pt x="458" y="192"/>
                </a:lnTo>
                <a:lnTo>
                  <a:pt x="460" y="191"/>
                </a:lnTo>
                <a:lnTo>
                  <a:pt x="462" y="189"/>
                </a:lnTo>
                <a:lnTo>
                  <a:pt x="464" y="187"/>
                </a:lnTo>
                <a:lnTo>
                  <a:pt x="466" y="186"/>
                </a:lnTo>
                <a:lnTo>
                  <a:pt x="468" y="184"/>
                </a:lnTo>
                <a:lnTo>
                  <a:pt x="470" y="182"/>
                </a:lnTo>
                <a:lnTo>
                  <a:pt x="472" y="180"/>
                </a:lnTo>
                <a:lnTo>
                  <a:pt x="474" y="178"/>
                </a:lnTo>
                <a:lnTo>
                  <a:pt x="476" y="176"/>
                </a:lnTo>
                <a:lnTo>
                  <a:pt x="478" y="174"/>
                </a:lnTo>
                <a:lnTo>
                  <a:pt x="480" y="171"/>
                </a:lnTo>
                <a:lnTo>
                  <a:pt x="482" y="169"/>
                </a:lnTo>
                <a:lnTo>
                  <a:pt x="484" y="167"/>
                </a:lnTo>
                <a:lnTo>
                  <a:pt x="486" y="164"/>
                </a:lnTo>
                <a:lnTo>
                  <a:pt x="488" y="162"/>
                </a:lnTo>
                <a:lnTo>
                  <a:pt x="490" y="159"/>
                </a:lnTo>
                <a:lnTo>
                  <a:pt x="492" y="157"/>
                </a:lnTo>
                <a:lnTo>
                  <a:pt x="494" y="154"/>
                </a:lnTo>
                <a:lnTo>
                  <a:pt x="496" y="151"/>
                </a:lnTo>
                <a:lnTo>
                  <a:pt x="498" y="149"/>
                </a:lnTo>
                <a:lnTo>
                  <a:pt x="500" y="146"/>
                </a:lnTo>
                <a:lnTo>
                  <a:pt x="502" y="143"/>
                </a:lnTo>
                <a:lnTo>
                  <a:pt x="504" y="140"/>
                </a:lnTo>
                <a:lnTo>
                  <a:pt x="506" y="137"/>
                </a:lnTo>
                <a:lnTo>
                  <a:pt x="508" y="135"/>
                </a:lnTo>
                <a:lnTo>
                  <a:pt x="510" y="132"/>
                </a:lnTo>
                <a:lnTo>
                  <a:pt x="512" y="129"/>
                </a:lnTo>
                <a:lnTo>
                  <a:pt x="514" y="126"/>
                </a:lnTo>
                <a:lnTo>
                  <a:pt x="516" y="123"/>
                </a:lnTo>
                <a:lnTo>
                  <a:pt x="518" y="120"/>
                </a:lnTo>
                <a:lnTo>
                  <a:pt x="520" y="117"/>
                </a:lnTo>
                <a:lnTo>
                  <a:pt x="522" y="114"/>
                </a:lnTo>
                <a:lnTo>
                  <a:pt x="524" y="111"/>
                </a:lnTo>
                <a:lnTo>
                  <a:pt x="526" y="108"/>
                </a:lnTo>
                <a:lnTo>
                  <a:pt x="528" y="105"/>
                </a:lnTo>
                <a:lnTo>
                  <a:pt x="530" y="102"/>
                </a:lnTo>
                <a:lnTo>
                  <a:pt x="532" y="98"/>
                </a:lnTo>
                <a:lnTo>
                  <a:pt x="534" y="95"/>
                </a:lnTo>
                <a:lnTo>
                  <a:pt x="536" y="92"/>
                </a:lnTo>
                <a:lnTo>
                  <a:pt x="538" y="89"/>
                </a:lnTo>
                <a:lnTo>
                  <a:pt x="540" y="86"/>
                </a:lnTo>
                <a:lnTo>
                  <a:pt x="542" y="83"/>
                </a:lnTo>
                <a:lnTo>
                  <a:pt x="544" y="80"/>
                </a:lnTo>
                <a:lnTo>
                  <a:pt x="546" y="77"/>
                </a:lnTo>
                <a:lnTo>
                  <a:pt x="548" y="74"/>
                </a:lnTo>
                <a:lnTo>
                  <a:pt x="550" y="72"/>
                </a:lnTo>
                <a:lnTo>
                  <a:pt x="552" y="69"/>
                </a:lnTo>
                <a:lnTo>
                  <a:pt x="554" y="66"/>
                </a:lnTo>
                <a:lnTo>
                  <a:pt x="556" y="63"/>
                </a:lnTo>
                <a:lnTo>
                  <a:pt x="558" y="60"/>
                </a:lnTo>
                <a:lnTo>
                  <a:pt x="560" y="57"/>
                </a:lnTo>
                <a:lnTo>
                  <a:pt x="562" y="55"/>
                </a:lnTo>
                <a:lnTo>
                  <a:pt x="564" y="52"/>
                </a:lnTo>
                <a:lnTo>
                  <a:pt x="566" y="49"/>
                </a:lnTo>
                <a:lnTo>
                  <a:pt x="568" y="47"/>
                </a:lnTo>
                <a:lnTo>
                  <a:pt x="570" y="44"/>
                </a:lnTo>
                <a:lnTo>
                  <a:pt x="572" y="42"/>
                </a:lnTo>
                <a:lnTo>
                  <a:pt x="574" y="39"/>
                </a:lnTo>
                <a:lnTo>
                  <a:pt x="576" y="37"/>
                </a:lnTo>
                <a:lnTo>
                  <a:pt x="578" y="35"/>
                </a:lnTo>
                <a:lnTo>
                  <a:pt x="580" y="33"/>
                </a:lnTo>
                <a:lnTo>
                  <a:pt x="582" y="30"/>
                </a:lnTo>
                <a:lnTo>
                  <a:pt x="584" y="28"/>
                </a:lnTo>
                <a:lnTo>
                  <a:pt x="586" y="26"/>
                </a:lnTo>
                <a:lnTo>
                  <a:pt x="588" y="24"/>
                </a:lnTo>
                <a:lnTo>
                  <a:pt x="590" y="22"/>
                </a:lnTo>
                <a:lnTo>
                  <a:pt x="592" y="20"/>
                </a:lnTo>
                <a:lnTo>
                  <a:pt x="594" y="19"/>
                </a:lnTo>
                <a:lnTo>
                  <a:pt x="596" y="17"/>
                </a:lnTo>
                <a:lnTo>
                  <a:pt x="598" y="15"/>
                </a:lnTo>
                <a:lnTo>
                  <a:pt x="600" y="14"/>
                </a:lnTo>
                <a:lnTo>
                  <a:pt x="602" y="12"/>
                </a:lnTo>
                <a:lnTo>
                  <a:pt x="604" y="11"/>
                </a:lnTo>
                <a:lnTo>
                  <a:pt x="606" y="10"/>
                </a:lnTo>
                <a:lnTo>
                  <a:pt x="608" y="8"/>
                </a:lnTo>
                <a:lnTo>
                  <a:pt x="610" y="7"/>
                </a:lnTo>
                <a:lnTo>
                  <a:pt x="612" y="6"/>
                </a:lnTo>
                <a:lnTo>
                  <a:pt x="614" y="5"/>
                </a:lnTo>
                <a:lnTo>
                  <a:pt x="616" y="4"/>
                </a:lnTo>
                <a:lnTo>
                  <a:pt x="618" y="4"/>
                </a:lnTo>
                <a:lnTo>
                  <a:pt x="620" y="3"/>
                </a:lnTo>
                <a:lnTo>
                  <a:pt x="622" y="2"/>
                </a:lnTo>
                <a:lnTo>
                  <a:pt x="624" y="2"/>
                </a:lnTo>
                <a:lnTo>
                  <a:pt x="626" y="1"/>
                </a:lnTo>
                <a:lnTo>
                  <a:pt x="628" y="1"/>
                </a:lnTo>
                <a:lnTo>
                  <a:pt x="630" y="1"/>
                </a:lnTo>
                <a:lnTo>
                  <a:pt x="632" y="0"/>
                </a:lnTo>
                <a:lnTo>
                  <a:pt x="634" y="0"/>
                </a:lnTo>
                <a:lnTo>
                  <a:pt x="636" y="0"/>
                </a:lnTo>
                <a:lnTo>
                  <a:pt x="638" y="0"/>
                </a:lnTo>
                <a:lnTo>
                  <a:pt x="640" y="1"/>
                </a:lnTo>
                <a:lnTo>
                  <a:pt x="642" y="1"/>
                </a:lnTo>
                <a:lnTo>
                  <a:pt x="644" y="1"/>
                </a:lnTo>
                <a:lnTo>
                  <a:pt x="646" y="2"/>
                </a:lnTo>
                <a:lnTo>
                  <a:pt x="648" y="2"/>
                </a:lnTo>
                <a:lnTo>
                  <a:pt x="650" y="3"/>
                </a:lnTo>
                <a:lnTo>
                  <a:pt x="652" y="4"/>
                </a:lnTo>
                <a:lnTo>
                  <a:pt x="654" y="4"/>
                </a:lnTo>
                <a:lnTo>
                  <a:pt x="656" y="5"/>
                </a:lnTo>
                <a:lnTo>
                  <a:pt x="658" y="6"/>
                </a:lnTo>
                <a:lnTo>
                  <a:pt x="660" y="7"/>
                </a:lnTo>
                <a:lnTo>
                  <a:pt x="662" y="9"/>
                </a:lnTo>
                <a:lnTo>
                  <a:pt x="664" y="10"/>
                </a:lnTo>
                <a:lnTo>
                  <a:pt x="666" y="11"/>
                </a:lnTo>
                <a:lnTo>
                  <a:pt x="668" y="13"/>
                </a:lnTo>
                <a:lnTo>
                  <a:pt x="670" y="14"/>
                </a:lnTo>
                <a:lnTo>
                  <a:pt x="672" y="16"/>
                </a:lnTo>
                <a:lnTo>
                  <a:pt x="674" y="17"/>
                </a:lnTo>
                <a:lnTo>
                  <a:pt x="676" y="19"/>
                </a:lnTo>
                <a:lnTo>
                  <a:pt x="678" y="21"/>
                </a:lnTo>
                <a:lnTo>
                  <a:pt x="680" y="23"/>
                </a:lnTo>
                <a:lnTo>
                  <a:pt x="682" y="24"/>
                </a:lnTo>
                <a:lnTo>
                  <a:pt x="684" y="26"/>
                </a:lnTo>
                <a:lnTo>
                  <a:pt x="686" y="29"/>
                </a:lnTo>
                <a:lnTo>
                  <a:pt x="688" y="31"/>
                </a:lnTo>
                <a:lnTo>
                  <a:pt x="690" y="33"/>
                </a:lnTo>
                <a:lnTo>
                  <a:pt x="692" y="35"/>
                </a:lnTo>
                <a:lnTo>
                  <a:pt x="694" y="37"/>
                </a:lnTo>
                <a:lnTo>
                  <a:pt x="696" y="40"/>
                </a:lnTo>
                <a:lnTo>
                  <a:pt x="698" y="42"/>
                </a:lnTo>
                <a:lnTo>
                  <a:pt x="700" y="45"/>
                </a:lnTo>
                <a:lnTo>
                  <a:pt x="702" y="47"/>
                </a:lnTo>
                <a:lnTo>
                  <a:pt x="704" y="50"/>
                </a:lnTo>
                <a:lnTo>
                  <a:pt x="706" y="52"/>
                </a:lnTo>
                <a:lnTo>
                  <a:pt x="708" y="55"/>
                </a:lnTo>
                <a:lnTo>
                  <a:pt x="710" y="58"/>
                </a:lnTo>
                <a:lnTo>
                  <a:pt x="712" y="61"/>
                </a:lnTo>
                <a:lnTo>
                  <a:pt x="714" y="63"/>
                </a:lnTo>
                <a:lnTo>
                  <a:pt x="716" y="66"/>
                </a:lnTo>
                <a:lnTo>
                  <a:pt x="718" y="69"/>
                </a:lnTo>
                <a:lnTo>
                  <a:pt x="720" y="72"/>
                </a:lnTo>
                <a:lnTo>
                  <a:pt x="722" y="75"/>
                </a:lnTo>
                <a:lnTo>
                  <a:pt x="724" y="78"/>
                </a:lnTo>
                <a:lnTo>
                  <a:pt x="726" y="81"/>
                </a:lnTo>
                <a:lnTo>
                  <a:pt x="728" y="84"/>
                </a:lnTo>
                <a:lnTo>
                  <a:pt x="730" y="87"/>
                </a:lnTo>
                <a:lnTo>
                  <a:pt x="732" y="90"/>
                </a:lnTo>
                <a:lnTo>
                  <a:pt x="734" y="93"/>
                </a:lnTo>
                <a:lnTo>
                  <a:pt x="736" y="96"/>
                </a:lnTo>
                <a:lnTo>
                  <a:pt x="738" y="99"/>
                </a:lnTo>
                <a:lnTo>
                  <a:pt x="740" y="102"/>
                </a:lnTo>
                <a:lnTo>
                  <a:pt x="742" y="105"/>
                </a:lnTo>
                <a:lnTo>
                  <a:pt x="744" y="108"/>
                </a:lnTo>
                <a:lnTo>
                  <a:pt x="746" y="111"/>
                </a:lnTo>
                <a:lnTo>
                  <a:pt x="748" y="114"/>
                </a:lnTo>
                <a:lnTo>
                  <a:pt x="750" y="117"/>
                </a:lnTo>
                <a:lnTo>
                  <a:pt x="752" y="120"/>
                </a:lnTo>
                <a:lnTo>
                  <a:pt x="754" y="123"/>
                </a:lnTo>
                <a:lnTo>
                  <a:pt x="756" y="126"/>
                </a:lnTo>
                <a:lnTo>
                  <a:pt x="758" y="129"/>
                </a:lnTo>
                <a:lnTo>
                  <a:pt x="760" y="132"/>
                </a:lnTo>
                <a:lnTo>
                  <a:pt x="762" y="135"/>
                </a:lnTo>
                <a:lnTo>
                  <a:pt x="764" y="138"/>
                </a:lnTo>
                <a:lnTo>
                  <a:pt x="766" y="141"/>
                </a:lnTo>
                <a:lnTo>
                  <a:pt x="768" y="144"/>
                </a:lnTo>
                <a:lnTo>
                  <a:pt x="770" y="146"/>
                </a:lnTo>
                <a:lnTo>
                  <a:pt x="772" y="149"/>
                </a:lnTo>
                <a:lnTo>
                  <a:pt x="774" y="152"/>
                </a:lnTo>
                <a:lnTo>
                  <a:pt x="776" y="154"/>
                </a:lnTo>
                <a:lnTo>
                  <a:pt x="778" y="157"/>
                </a:lnTo>
                <a:lnTo>
                  <a:pt x="780" y="160"/>
                </a:lnTo>
                <a:lnTo>
                  <a:pt x="782" y="162"/>
                </a:lnTo>
                <a:lnTo>
                  <a:pt x="784" y="165"/>
                </a:lnTo>
                <a:lnTo>
                  <a:pt x="786" y="167"/>
                </a:lnTo>
                <a:lnTo>
                  <a:pt x="788" y="169"/>
                </a:lnTo>
                <a:lnTo>
                  <a:pt x="790" y="172"/>
                </a:lnTo>
                <a:lnTo>
                  <a:pt x="792" y="174"/>
                </a:lnTo>
                <a:lnTo>
                  <a:pt x="794" y="176"/>
                </a:lnTo>
                <a:lnTo>
                  <a:pt x="796" y="178"/>
                </a:lnTo>
                <a:lnTo>
                  <a:pt x="798" y="180"/>
                </a:lnTo>
                <a:lnTo>
                  <a:pt x="800" y="182"/>
                </a:lnTo>
                <a:lnTo>
                  <a:pt x="802" y="184"/>
                </a:lnTo>
                <a:lnTo>
                  <a:pt x="804" y="186"/>
                </a:lnTo>
                <a:lnTo>
                  <a:pt x="806" y="188"/>
                </a:lnTo>
                <a:lnTo>
                  <a:pt x="808" y="189"/>
                </a:lnTo>
                <a:lnTo>
                  <a:pt x="810" y="191"/>
                </a:lnTo>
                <a:lnTo>
                  <a:pt x="812" y="192"/>
                </a:lnTo>
                <a:lnTo>
                  <a:pt x="814" y="194"/>
                </a:lnTo>
                <a:lnTo>
                  <a:pt x="816" y="195"/>
                </a:lnTo>
                <a:lnTo>
                  <a:pt x="818" y="197"/>
                </a:lnTo>
                <a:lnTo>
                  <a:pt x="820" y="198"/>
                </a:lnTo>
                <a:lnTo>
                  <a:pt x="822" y="199"/>
                </a:lnTo>
                <a:lnTo>
                  <a:pt x="824" y="200"/>
                </a:lnTo>
                <a:lnTo>
                  <a:pt x="826" y="201"/>
                </a:lnTo>
                <a:lnTo>
                  <a:pt x="828" y="202"/>
                </a:lnTo>
                <a:lnTo>
                  <a:pt x="830" y="203"/>
                </a:lnTo>
                <a:lnTo>
                  <a:pt x="832" y="203"/>
                </a:lnTo>
                <a:lnTo>
                  <a:pt x="834" y="204"/>
                </a:lnTo>
                <a:lnTo>
                  <a:pt x="836" y="204"/>
                </a:lnTo>
                <a:lnTo>
                  <a:pt x="838" y="205"/>
                </a:lnTo>
                <a:lnTo>
                  <a:pt x="840" y="205"/>
                </a:lnTo>
                <a:lnTo>
                  <a:pt x="842" y="205"/>
                </a:lnTo>
                <a:lnTo>
                  <a:pt x="844" y="206"/>
                </a:lnTo>
                <a:lnTo>
                  <a:pt x="846" y="206"/>
                </a:lnTo>
                <a:lnTo>
                  <a:pt x="848" y="206"/>
                </a:lnTo>
                <a:lnTo>
                  <a:pt x="850" y="206"/>
                </a:lnTo>
                <a:lnTo>
                  <a:pt x="852" y="205"/>
                </a:lnTo>
                <a:lnTo>
                  <a:pt x="854" y="205"/>
                </a:lnTo>
                <a:lnTo>
                  <a:pt x="856" y="205"/>
                </a:lnTo>
                <a:lnTo>
                  <a:pt x="858" y="204"/>
                </a:lnTo>
                <a:lnTo>
                  <a:pt x="860" y="204"/>
                </a:lnTo>
                <a:lnTo>
                  <a:pt x="862" y="203"/>
                </a:lnTo>
                <a:lnTo>
                  <a:pt x="864" y="202"/>
                </a:lnTo>
                <a:lnTo>
                  <a:pt x="866" y="201"/>
                </a:lnTo>
                <a:lnTo>
                  <a:pt x="868" y="200"/>
                </a:lnTo>
                <a:lnTo>
                  <a:pt x="870" y="199"/>
                </a:lnTo>
                <a:lnTo>
                  <a:pt x="872" y="198"/>
                </a:lnTo>
                <a:lnTo>
                  <a:pt x="874" y="197"/>
                </a:lnTo>
                <a:lnTo>
                  <a:pt x="876" y="196"/>
                </a:lnTo>
                <a:lnTo>
                  <a:pt x="878" y="195"/>
                </a:lnTo>
                <a:lnTo>
                  <a:pt x="880" y="193"/>
                </a:lnTo>
                <a:lnTo>
                  <a:pt x="882" y="192"/>
                </a:lnTo>
                <a:lnTo>
                  <a:pt x="884" y="190"/>
                </a:lnTo>
                <a:lnTo>
                  <a:pt x="886" y="189"/>
                </a:lnTo>
                <a:lnTo>
                  <a:pt x="888" y="187"/>
                </a:lnTo>
                <a:lnTo>
                  <a:pt x="890" y="185"/>
                </a:lnTo>
                <a:lnTo>
                  <a:pt x="892" y="183"/>
                </a:lnTo>
                <a:lnTo>
                  <a:pt x="894" y="181"/>
                </a:lnTo>
                <a:lnTo>
                  <a:pt x="896" y="179"/>
                </a:lnTo>
                <a:lnTo>
                  <a:pt x="898" y="177"/>
                </a:lnTo>
                <a:lnTo>
                  <a:pt x="900" y="175"/>
                </a:lnTo>
                <a:lnTo>
                  <a:pt x="902" y="173"/>
                </a:lnTo>
                <a:lnTo>
                  <a:pt x="904" y="170"/>
                </a:lnTo>
                <a:lnTo>
                  <a:pt x="906" y="168"/>
                </a:lnTo>
                <a:lnTo>
                  <a:pt x="908" y="166"/>
                </a:lnTo>
                <a:lnTo>
                  <a:pt x="910" y="163"/>
                </a:lnTo>
                <a:lnTo>
                  <a:pt x="912" y="161"/>
                </a:lnTo>
                <a:lnTo>
                  <a:pt x="914" y="158"/>
                </a:lnTo>
                <a:lnTo>
                  <a:pt x="916" y="156"/>
                </a:lnTo>
                <a:lnTo>
                  <a:pt x="918" y="153"/>
                </a:lnTo>
                <a:lnTo>
                  <a:pt x="920" y="150"/>
                </a:lnTo>
                <a:lnTo>
                  <a:pt x="922" y="148"/>
                </a:lnTo>
                <a:lnTo>
                  <a:pt x="924" y="145"/>
                </a:lnTo>
                <a:lnTo>
                  <a:pt x="926" y="142"/>
                </a:lnTo>
                <a:lnTo>
                  <a:pt x="928" y="139"/>
                </a:lnTo>
                <a:lnTo>
                  <a:pt x="930" y="136"/>
                </a:lnTo>
                <a:lnTo>
                  <a:pt x="932" y="134"/>
                </a:lnTo>
                <a:lnTo>
                  <a:pt x="934" y="131"/>
                </a:lnTo>
                <a:lnTo>
                  <a:pt x="936" y="128"/>
                </a:lnTo>
                <a:lnTo>
                  <a:pt x="938" y="125"/>
                </a:lnTo>
                <a:lnTo>
                  <a:pt x="940" y="122"/>
                </a:lnTo>
                <a:lnTo>
                  <a:pt x="942" y="119"/>
                </a:lnTo>
                <a:lnTo>
                  <a:pt x="944" y="116"/>
                </a:lnTo>
                <a:lnTo>
                  <a:pt x="946" y="113"/>
                </a:lnTo>
                <a:lnTo>
                  <a:pt x="948" y="110"/>
                </a:lnTo>
                <a:lnTo>
                  <a:pt x="950" y="107"/>
                </a:lnTo>
                <a:lnTo>
                  <a:pt x="952" y="103"/>
                </a:lnTo>
                <a:lnTo>
                  <a:pt x="954" y="100"/>
                </a:lnTo>
                <a:lnTo>
                  <a:pt x="956" y="97"/>
                </a:lnTo>
                <a:lnTo>
                  <a:pt x="958" y="94"/>
                </a:lnTo>
                <a:lnTo>
                  <a:pt x="960" y="91"/>
                </a:lnTo>
                <a:lnTo>
                  <a:pt x="962" y="88"/>
                </a:lnTo>
                <a:lnTo>
                  <a:pt x="964" y="85"/>
                </a:lnTo>
                <a:lnTo>
                  <a:pt x="966" y="82"/>
                </a:lnTo>
                <a:lnTo>
                  <a:pt x="968" y="79"/>
                </a:lnTo>
                <a:lnTo>
                  <a:pt x="970" y="76"/>
                </a:lnTo>
                <a:lnTo>
                  <a:pt x="972" y="73"/>
                </a:lnTo>
                <a:lnTo>
                  <a:pt x="974" y="71"/>
                </a:lnTo>
                <a:lnTo>
                  <a:pt x="976" y="68"/>
                </a:lnTo>
                <a:lnTo>
                  <a:pt x="978" y="65"/>
                </a:lnTo>
                <a:lnTo>
                  <a:pt x="980" y="62"/>
                </a:lnTo>
                <a:lnTo>
                  <a:pt x="982" y="59"/>
                </a:lnTo>
                <a:lnTo>
                  <a:pt x="984" y="56"/>
                </a:lnTo>
                <a:lnTo>
                  <a:pt x="986" y="54"/>
                </a:lnTo>
                <a:lnTo>
                  <a:pt x="988" y="51"/>
                </a:lnTo>
                <a:lnTo>
                  <a:pt x="990" y="49"/>
                </a:lnTo>
                <a:lnTo>
                  <a:pt x="992" y="46"/>
                </a:lnTo>
                <a:lnTo>
                  <a:pt x="994" y="43"/>
                </a:lnTo>
                <a:lnTo>
                  <a:pt x="996" y="41"/>
                </a:lnTo>
                <a:lnTo>
                  <a:pt x="998" y="39"/>
                </a:lnTo>
                <a:lnTo>
                  <a:pt x="1000" y="36"/>
                </a:lnTo>
                <a:lnTo>
                  <a:pt x="1002" y="34"/>
                </a:lnTo>
                <a:lnTo>
                  <a:pt x="1004" y="32"/>
                </a:lnTo>
                <a:lnTo>
                  <a:pt x="1006" y="30"/>
                </a:lnTo>
                <a:lnTo>
                  <a:pt x="1008" y="27"/>
                </a:lnTo>
                <a:lnTo>
                  <a:pt x="1010" y="25"/>
                </a:lnTo>
                <a:lnTo>
                  <a:pt x="1012" y="23"/>
                </a:lnTo>
                <a:lnTo>
                  <a:pt x="1014" y="22"/>
                </a:lnTo>
                <a:lnTo>
                  <a:pt x="1016" y="20"/>
                </a:lnTo>
                <a:lnTo>
                  <a:pt x="1018" y="18"/>
                </a:lnTo>
                <a:lnTo>
                  <a:pt x="1020" y="16"/>
                </a:lnTo>
                <a:lnTo>
                  <a:pt x="1022" y="15"/>
                </a:lnTo>
                <a:lnTo>
                  <a:pt x="1024" y="13"/>
                </a:lnTo>
                <a:lnTo>
                  <a:pt x="1026" y="12"/>
                </a:lnTo>
                <a:lnTo>
                  <a:pt x="1028" y="10"/>
                </a:lnTo>
                <a:lnTo>
                  <a:pt x="1030" y="9"/>
                </a:lnTo>
                <a:lnTo>
                  <a:pt x="1032" y="8"/>
                </a:lnTo>
                <a:lnTo>
                  <a:pt x="1034" y="7"/>
                </a:lnTo>
                <a:lnTo>
                  <a:pt x="1036" y="6"/>
                </a:lnTo>
                <a:lnTo>
                  <a:pt x="1038" y="5"/>
                </a:lnTo>
                <a:lnTo>
                  <a:pt x="1040" y="4"/>
                </a:lnTo>
                <a:lnTo>
                  <a:pt x="1042" y="3"/>
                </a:lnTo>
                <a:lnTo>
                  <a:pt x="1044" y="3"/>
                </a:lnTo>
                <a:lnTo>
                  <a:pt x="1046" y="2"/>
                </a:lnTo>
                <a:lnTo>
                  <a:pt x="1048" y="1"/>
                </a:lnTo>
                <a:lnTo>
                  <a:pt x="1050" y="1"/>
                </a:lnTo>
                <a:lnTo>
                  <a:pt x="1052" y="1"/>
                </a:lnTo>
                <a:lnTo>
                  <a:pt x="1054" y="1"/>
                </a:lnTo>
                <a:lnTo>
                  <a:pt x="1056" y="0"/>
                </a:lnTo>
                <a:lnTo>
                  <a:pt x="1058" y="0"/>
                </a:lnTo>
                <a:lnTo>
                  <a:pt x="1060" y="0"/>
                </a:lnTo>
                <a:lnTo>
                  <a:pt x="1062" y="1"/>
                </a:lnTo>
                <a:lnTo>
                  <a:pt x="1064" y="1"/>
                </a:lnTo>
                <a:lnTo>
                  <a:pt x="1066" y="1"/>
                </a:lnTo>
                <a:lnTo>
                  <a:pt x="1068" y="1"/>
                </a:lnTo>
                <a:lnTo>
                  <a:pt x="1070" y="2"/>
                </a:lnTo>
                <a:lnTo>
                  <a:pt x="1072" y="2"/>
                </a:lnTo>
                <a:lnTo>
                  <a:pt x="1074" y="3"/>
                </a:lnTo>
                <a:lnTo>
                  <a:pt x="1076" y="4"/>
                </a:lnTo>
                <a:lnTo>
                  <a:pt x="1078" y="5"/>
                </a:lnTo>
                <a:lnTo>
                  <a:pt x="1080" y="6"/>
                </a:lnTo>
                <a:lnTo>
                  <a:pt x="1082" y="7"/>
                </a:lnTo>
                <a:lnTo>
                  <a:pt x="1084" y="8"/>
                </a:lnTo>
                <a:lnTo>
                  <a:pt x="1086" y="9"/>
                </a:lnTo>
                <a:lnTo>
                  <a:pt x="1088" y="10"/>
                </a:lnTo>
                <a:lnTo>
                  <a:pt x="1090" y="12"/>
                </a:lnTo>
                <a:lnTo>
                  <a:pt x="1092" y="13"/>
                </a:lnTo>
                <a:lnTo>
                  <a:pt x="1094" y="15"/>
                </a:lnTo>
                <a:lnTo>
                  <a:pt x="1096" y="16"/>
                </a:lnTo>
                <a:lnTo>
                  <a:pt x="1098" y="18"/>
                </a:lnTo>
                <a:lnTo>
                  <a:pt x="1100" y="20"/>
                </a:lnTo>
                <a:lnTo>
                  <a:pt x="1102" y="21"/>
                </a:lnTo>
                <a:lnTo>
                  <a:pt x="1104" y="23"/>
                </a:lnTo>
                <a:lnTo>
                  <a:pt x="1106" y="25"/>
                </a:lnTo>
                <a:lnTo>
                  <a:pt x="1108" y="27"/>
                </a:lnTo>
                <a:lnTo>
                  <a:pt x="1110" y="29"/>
                </a:lnTo>
                <a:lnTo>
                  <a:pt x="1112" y="31"/>
                </a:lnTo>
                <a:lnTo>
                  <a:pt x="1114" y="34"/>
                </a:lnTo>
                <a:lnTo>
                  <a:pt x="1116" y="36"/>
                </a:lnTo>
                <a:lnTo>
                  <a:pt x="1118" y="38"/>
                </a:lnTo>
                <a:lnTo>
                  <a:pt x="1120" y="41"/>
                </a:lnTo>
                <a:lnTo>
                  <a:pt x="1122" y="43"/>
                </a:lnTo>
                <a:lnTo>
                  <a:pt x="1124" y="46"/>
                </a:lnTo>
                <a:lnTo>
                  <a:pt x="1126" y="48"/>
                </a:lnTo>
                <a:lnTo>
                  <a:pt x="1128" y="51"/>
                </a:lnTo>
                <a:lnTo>
                  <a:pt x="1130" y="53"/>
                </a:lnTo>
                <a:lnTo>
                  <a:pt x="1132" y="56"/>
                </a:lnTo>
                <a:lnTo>
                  <a:pt x="1134" y="59"/>
                </a:lnTo>
                <a:lnTo>
                  <a:pt x="1136" y="62"/>
                </a:lnTo>
                <a:lnTo>
                  <a:pt x="1138" y="64"/>
                </a:lnTo>
                <a:lnTo>
                  <a:pt x="1140" y="67"/>
                </a:lnTo>
                <a:lnTo>
                  <a:pt x="1142" y="70"/>
                </a:lnTo>
                <a:lnTo>
                  <a:pt x="1144" y="73"/>
                </a:lnTo>
                <a:lnTo>
                  <a:pt x="1146" y="76"/>
                </a:lnTo>
                <a:lnTo>
                  <a:pt x="1148" y="79"/>
                </a:lnTo>
                <a:lnTo>
                  <a:pt x="1150" y="82"/>
                </a:lnTo>
                <a:lnTo>
                  <a:pt x="1152" y="85"/>
                </a:lnTo>
                <a:lnTo>
                  <a:pt x="1154" y="88"/>
                </a:lnTo>
                <a:lnTo>
                  <a:pt x="1156" y="91"/>
                </a:lnTo>
                <a:lnTo>
                  <a:pt x="1158" y="94"/>
                </a:lnTo>
                <a:lnTo>
                  <a:pt x="1160" y="97"/>
                </a:lnTo>
                <a:lnTo>
                  <a:pt x="1162" y="100"/>
                </a:lnTo>
                <a:lnTo>
                  <a:pt x="1164" y="103"/>
                </a:lnTo>
                <a:lnTo>
                  <a:pt x="1166" y="106"/>
                </a:lnTo>
                <a:lnTo>
                  <a:pt x="1168" y="109"/>
                </a:lnTo>
                <a:lnTo>
                  <a:pt x="1170" y="112"/>
                </a:lnTo>
                <a:lnTo>
                  <a:pt x="1172" y="115"/>
                </a:lnTo>
                <a:lnTo>
                  <a:pt x="1174" y="118"/>
                </a:lnTo>
                <a:lnTo>
                  <a:pt x="1176" y="121"/>
                </a:lnTo>
                <a:lnTo>
                  <a:pt x="1178" y="124"/>
                </a:lnTo>
                <a:lnTo>
                  <a:pt x="1180" y="127"/>
                </a:lnTo>
                <a:lnTo>
                  <a:pt x="1182" y="130"/>
                </a:lnTo>
                <a:lnTo>
                  <a:pt x="1184" y="133"/>
                </a:lnTo>
                <a:lnTo>
                  <a:pt x="1186" y="136"/>
                </a:lnTo>
                <a:lnTo>
                  <a:pt x="1188" y="139"/>
                </a:lnTo>
                <a:lnTo>
                  <a:pt x="1190" y="142"/>
                </a:lnTo>
                <a:lnTo>
                  <a:pt x="1192" y="144"/>
                </a:lnTo>
                <a:lnTo>
                  <a:pt x="1194" y="147"/>
                </a:lnTo>
                <a:lnTo>
                  <a:pt x="1196" y="150"/>
                </a:lnTo>
                <a:lnTo>
                  <a:pt x="1198" y="153"/>
                </a:lnTo>
                <a:lnTo>
                  <a:pt x="1200" y="155"/>
                </a:lnTo>
                <a:lnTo>
                  <a:pt x="1202" y="158"/>
                </a:lnTo>
                <a:lnTo>
                  <a:pt x="1204" y="160"/>
                </a:lnTo>
                <a:lnTo>
                  <a:pt x="1206" y="163"/>
                </a:lnTo>
                <a:lnTo>
                  <a:pt x="1208" y="165"/>
                </a:lnTo>
                <a:lnTo>
                  <a:pt x="1210" y="168"/>
                </a:lnTo>
                <a:lnTo>
                  <a:pt x="1212" y="170"/>
                </a:lnTo>
                <a:lnTo>
                  <a:pt x="1214" y="172"/>
                </a:lnTo>
                <a:lnTo>
                  <a:pt x="1216" y="175"/>
                </a:lnTo>
                <a:lnTo>
                  <a:pt x="1218" y="177"/>
                </a:lnTo>
                <a:lnTo>
                  <a:pt x="1220" y="179"/>
                </a:lnTo>
                <a:lnTo>
                  <a:pt x="1222" y="181"/>
                </a:lnTo>
                <a:lnTo>
                  <a:pt x="1224" y="183"/>
                </a:lnTo>
                <a:lnTo>
                  <a:pt x="1226" y="185"/>
                </a:lnTo>
                <a:lnTo>
                  <a:pt x="1228" y="187"/>
                </a:lnTo>
                <a:lnTo>
                  <a:pt x="1230" y="188"/>
                </a:lnTo>
                <a:lnTo>
                  <a:pt x="1232" y="190"/>
                </a:lnTo>
                <a:lnTo>
                  <a:pt x="1234" y="192"/>
                </a:lnTo>
                <a:lnTo>
                  <a:pt x="1236" y="193"/>
                </a:lnTo>
                <a:lnTo>
                  <a:pt x="1238" y="194"/>
                </a:lnTo>
                <a:lnTo>
                  <a:pt x="1240" y="196"/>
                </a:lnTo>
                <a:lnTo>
                  <a:pt x="1242" y="197"/>
                </a:lnTo>
                <a:lnTo>
                  <a:pt x="1244" y="198"/>
                </a:lnTo>
                <a:lnTo>
                  <a:pt x="1246" y="199"/>
                </a:lnTo>
                <a:lnTo>
                  <a:pt x="1248" y="200"/>
                </a:lnTo>
                <a:lnTo>
                  <a:pt x="1250" y="201"/>
                </a:lnTo>
                <a:lnTo>
                  <a:pt x="1252" y="202"/>
                </a:lnTo>
                <a:lnTo>
                  <a:pt x="1254" y="203"/>
                </a:lnTo>
                <a:lnTo>
                  <a:pt x="1256" y="204"/>
                </a:lnTo>
                <a:lnTo>
                  <a:pt x="1258" y="204"/>
                </a:lnTo>
                <a:lnTo>
                  <a:pt x="1260" y="205"/>
                </a:lnTo>
                <a:lnTo>
                  <a:pt x="1262" y="205"/>
                </a:lnTo>
                <a:lnTo>
                  <a:pt x="1264" y="205"/>
                </a:lnTo>
                <a:lnTo>
                  <a:pt x="1266" y="206"/>
                </a:lnTo>
                <a:lnTo>
                  <a:pt x="1268" y="206"/>
                </a:lnTo>
                <a:lnTo>
                  <a:pt x="1270" y="206"/>
                </a:lnTo>
                <a:lnTo>
                  <a:pt x="1272" y="206"/>
                </a:lnTo>
                <a:lnTo>
                  <a:pt x="1274" y="205"/>
                </a:lnTo>
                <a:lnTo>
                  <a:pt x="1276" y="205"/>
                </a:lnTo>
                <a:lnTo>
                  <a:pt x="1277" y="205"/>
                </a:lnTo>
              </a:path>
            </a:pathLst>
          </a:custGeom>
          <a:noFill/>
          <a:ln w="22225">
            <a:solidFill>
              <a:srgbClr val="7030A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44" name="Oval 243"/>
          <p:cNvSpPr/>
          <p:nvPr/>
        </p:nvSpPr>
        <p:spPr>
          <a:xfrm>
            <a:off x="7021513" y="3117850"/>
            <a:ext cx="150812" cy="1508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5" name="Freeform 207"/>
          <p:cNvSpPr>
            <a:spLocks/>
          </p:cNvSpPr>
          <p:nvPr/>
        </p:nvSpPr>
        <p:spPr bwMode="auto">
          <a:xfrm>
            <a:off x="338138" y="3187700"/>
            <a:ext cx="438150" cy="1120775"/>
          </a:xfrm>
          <a:custGeom>
            <a:avLst/>
            <a:gdLst>
              <a:gd name="T0" fmla="*/ 0 w 83"/>
              <a:gd name="T1" fmla="*/ 0 h 206"/>
              <a:gd name="T2" fmla="*/ 2147483647 w 83"/>
              <a:gd name="T3" fmla="*/ 0 h 206"/>
              <a:gd name="T4" fmla="*/ 2147483647 w 83"/>
              <a:gd name="T5" fmla="*/ 0 h 206"/>
              <a:gd name="T6" fmla="*/ 2147483647 w 83"/>
              <a:gd name="T7" fmla="*/ 0 h 206"/>
              <a:gd name="T8" fmla="*/ 2147483647 w 83"/>
              <a:gd name="T9" fmla="*/ 0 h 206"/>
              <a:gd name="T10" fmla="*/ 2147483647 w 83"/>
              <a:gd name="T11" fmla="*/ 2147483647 h 206"/>
              <a:gd name="T12" fmla="*/ 2147483647 w 83"/>
              <a:gd name="T13" fmla="*/ 2147483647 h 206"/>
              <a:gd name="T14" fmla="*/ 2147483647 w 83"/>
              <a:gd name="T15" fmla="*/ 2147483647 h 206"/>
              <a:gd name="T16" fmla="*/ 2147483647 w 83"/>
              <a:gd name="T17" fmla="*/ 2147483647 h 206"/>
              <a:gd name="T18" fmla="*/ 2147483647 w 83"/>
              <a:gd name="T19" fmla="*/ 2147483647 h 206"/>
              <a:gd name="T20" fmla="*/ 2147483647 w 83"/>
              <a:gd name="T21" fmla="*/ 2147483647 h 206"/>
              <a:gd name="T22" fmla="*/ 2147483647 w 83"/>
              <a:gd name="T23" fmla="*/ 2147483647 h 206"/>
              <a:gd name="T24" fmla="*/ 2147483647 w 83"/>
              <a:gd name="T25" fmla="*/ 2147483647 h 206"/>
              <a:gd name="T26" fmla="*/ 2147483647 w 83"/>
              <a:gd name="T27" fmla="*/ 2147483647 h 206"/>
              <a:gd name="T28" fmla="*/ 2147483647 w 83"/>
              <a:gd name="T29" fmla="*/ 2147483647 h 206"/>
              <a:gd name="T30" fmla="*/ 2147483647 w 83"/>
              <a:gd name="T31" fmla="*/ 2147483647 h 206"/>
              <a:gd name="T32" fmla="*/ 2147483647 w 83"/>
              <a:gd name="T33" fmla="*/ 2147483647 h 206"/>
              <a:gd name="T34" fmla="*/ 2147483647 w 83"/>
              <a:gd name="T35" fmla="*/ 2147483647 h 206"/>
              <a:gd name="T36" fmla="*/ 2147483647 w 83"/>
              <a:gd name="T37" fmla="*/ 2147483647 h 206"/>
              <a:gd name="T38" fmla="*/ 2147483647 w 83"/>
              <a:gd name="T39" fmla="*/ 2147483647 h 206"/>
              <a:gd name="T40" fmla="*/ 2147483647 w 83"/>
              <a:gd name="T41" fmla="*/ 2147483647 h 206"/>
              <a:gd name="T42" fmla="*/ 2147483647 w 83"/>
              <a:gd name="T43" fmla="*/ 2147483647 h 206"/>
              <a:gd name="T44" fmla="*/ 2147483647 w 83"/>
              <a:gd name="T45" fmla="*/ 2147483647 h 206"/>
              <a:gd name="T46" fmla="*/ 2147483647 w 83"/>
              <a:gd name="T47" fmla="*/ 2147483647 h 206"/>
              <a:gd name="T48" fmla="*/ 2147483647 w 83"/>
              <a:gd name="T49" fmla="*/ 2147483647 h 206"/>
              <a:gd name="T50" fmla="*/ 2147483647 w 83"/>
              <a:gd name="T51" fmla="*/ 2147483647 h 206"/>
              <a:gd name="T52" fmla="*/ 2147483647 w 83"/>
              <a:gd name="T53" fmla="*/ 2147483647 h 206"/>
              <a:gd name="T54" fmla="*/ 2147483647 w 83"/>
              <a:gd name="T55" fmla="*/ 2147483647 h 206"/>
              <a:gd name="T56" fmla="*/ 2147483647 w 83"/>
              <a:gd name="T57" fmla="*/ 2147483647 h 206"/>
              <a:gd name="T58" fmla="*/ 2147483647 w 83"/>
              <a:gd name="T59" fmla="*/ 2147483647 h 206"/>
              <a:gd name="T60" fmla="*/ 2147483647 w 83"/>
              <a:gd name="T61" fmla="*/ 2147483647 h 206"/>
              <a:gd name="T62" fmla="*/ 2147483647 w 83"/>
              <a:gd name="T63" fmla="*/ 2147483647 h 206"/>
              <a:gd name="T64" fmla="*/ 2147483647 w 83"/>
              <a:gd name="T65" fmla="*/ 2147483647 h 206"/>
              <a:gd name="T66" fmla="*/ 2147483647 w 83"/>
              <a:gd name="T67" fmla="*/ 2147483647 h 206"/>
              <a:gd name="T68" fmla="*/ 2147483647 w 83"/>
              <a:gd name="T69" fmla="*/ 2147483647 h 206"/>
              <a:gd name="T70" fmla="*/ 2147483647 w 83"/>
              <a:gd name="T71" fmla="*/ 2147483647 h 206"/>
              <a:gd name="T72" fmla="*/ 2147483647 w 83"/>
              <a:gd name="T73" fmla="*/ 2147483647 h 206"/>
              <a:gd name="T74" fmla="*/ 2147483647 w 83"/>
              <a:gd name="T75" fmla="*/ 2147483647 h 206"/>
              <a:gd name="T76" fmla="*/ 2147483647 w 83"/>
              <a:gd name="T77" fmla="*/ 2147483647 h 206"/>
              <a:gd name="T78" fmla="*/ 2147483647 w 83"/>
              <a:gd name="T79" fmla="*/ 2147483647 h 206"/>
              <a:gd name="T80" fmla="*/ 2147483647 w 83"/>
              <a:gd name="T81" fmla="*/ 2147483647 h 206"/>
              <a:gd name="T82" fmla="*/ 2147483647 w 83"/>
              <a:gd name="T83" fmla="*/ 2147483647 h 206"/>
              <a:gd name="T84" fmla="*/ 2147483647 w 83"/>
              <a:gd name="T85" fmla="*/ 2147483647 h 206"/>
              <a:gd name="T86" fmla="*/ 2147483647 w 83"/>
              <a:gd name="T87" fmla="*/ 2147483647 h 206"/>
              <a:gd name="T88" fmla="*/ 2147483647 w 83"/>
              <a:gd name="T89" fmla="*/ 2147483647 h 206"/>
              <a:gd name="T90" fmla="*/ 2147483647 w 83"/>
              <a:gd name="T91" fmla="*/ 2147483647 h 206"/>
              <a:gd name="T92" fmla="*/ 2147483647 w 83"/>
              <a:gd name="T93" fmla="*/ 2147483647 h 20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83"/>
              <a:gd name="T142" fmla="*/ 0 h 206"/>
              <a:gd name="T143" fmla="*/ 83 w 83"/>
              <a:gd name="T144" fmla="*/ 206 h 20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83" h="206">
                <a:moveTo>
                  <a:pt x="0" y="0"/>
                </a:moveTo>
                <a:lnTo>
                  <a:pt x="2" y="0"/>
                </a:lnTo>
                <a:lnTo>
                  <a:pt x="4" y="0"/>
                </a:lnTo>
                <a:lnTo>
                  <a:pt x="6" y="0"/>
                </a:lnTo>
                <a:lnTo>
                  <a:pt x="8" y="0"/>
                </a:lnTo>
                <a:lnTo>
                  <a:pt x="10" y="1"/>
                </a:lnTo>
                <a:lnTo>
                  <a:pt x="12" y="1"/>
                </a:lnTo>
                <a:lnTo>
                  <a:pt x="14" y="2"/>
                </a:lnTo>
                <a:lnTo>
                  <a:pt x="16" y="3"/>
                </a:lnTo>
                <a:lnTo>
                  <a:pt x="18" y="3"/>
                </a:lnTo>
                <a:lnTo>
                  <a:pt x="20" y="4"/>
                </a:lnTo>
                <a:lnTo>
                  <a:pt x="22" y="5"/>
                </a:lnTo>
                <a:lnTo>
                  <a:pt x="24" y="7"/>
                </a:lnTo>
                <a:lnTo>
                  <a:pt x="26" y="8"/>
                </a:lnTo>
                <a:lnTo>
                  <a:pt x="28" y="9"/>
                </a:lnTo>
                <a:lnTo>
                  <a:pt x="30" y="11"/>
                </a:lnTo>
                <a:lnTo>
                  <a:pt x="32" y="13"/>
                </a:lnTo>
                <a:lnTo>
                  <a:pt x="34" y="14"/>
                </a:lnTo>
                <a:lnTo>
                  <a:pt x="36" y="16"/>
                </a:lnTo>
                <a:lnTo>
                  <a:pt x="38" y="19"/>
                </a:lnTo>
                <a:lnTo>
                  <a:pt x="40" y="21"/>
                </a:lnTo>
                <a:lnTo>
                  <a:pt x="42" y="24"/>
                </a:lnTo>
                <a:lnTo>
                  <a:pt x="44" y="26"/>
                </a:lnTo>
                <a:lnTo>
                  <a:pt x="46" y="30"/>
                </a:lnTo>
                <a:lnTo>
                  <a:pt x="48" y="33"/>
                </a:lnTo>
                <a:lnTo>
                  <a:pt x="50" y="37"/>
                </a:lnTo>
                <a:lnTo>
                  <a:pt x="52" y="40"/>
                </a:lnTo>
                <a:lnTo>
                  <a:pt x="54" y="45"/>
                </a:lnTo>
                <a:lnTo>
                  <a:pt x="56" y="50"/>
                </a:lnTo>
                <a:lnTo>
                  <a:pt x="58" y="55"/>
                </a:lnTo>
                <a:lnTo>
                  <a:pt x="60" y="61"/>
                </a:lnTo>
                <a:lnTo>
                  <a:pt x="62" y="67"/>
                </a:lnTo>
                <a:lnTo>
                  <a:pt x="64" y="74"/>
                </a:lnTo>
                <a:lnTo>
                  <a:pt x="66" y="82"/>
                </a:lnTo>
                <a:lnTo>
                  <a:pt x="68" y="90"/>
                </a:lnTo>
                <a:lnTo>
                  <a:pt x="70" y="100"/>
                </a:lnTo>
                <a:lnTo>
                  <a:pt x="72" y="111"/>
                </a:lnTo>
                <a:lnTo>
                  <a:pt x="74" y="123"/>
                </a:lnTo>
                <a:lnTo>
                  <a:pt x="75" y="130"/>
                </a:lnTo>
                <a:lnTo>
                  <a:pt x="76" y="137"/>
                </a:lnTo>
                <a:lnTo>
                  <a:pt x="77" y="145"/>
                </a:lnTo>
                <a:lnTo>
                  <a:pt x="78" y="154"/>
                </a:lnTo>
                <a:lnTo>
                  <a:pt x="79" y="163"/>
                </a:lnTo>
                <a:lnTo>
                  <a:pt x="80" y="173"/>
                </a:lnTo>
                <a:lnTo>
                  <a:pt x="81" y="183"/>
                </a:lnTo>
                <a:lnTo>
                  <a:pt x="82" y="195"/>
                </a:lnTo>
                <a:lnTo>
                  <a:pt x="83" y="206"/>
                </a:lnTo>
              </a:path>
            </a:pathLst>
          </a:cu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6" name="Freeform 207"/>
          <p:cNvSpPr>
            <a:spLocks/>
          </p:cNvSpPr>
          <p:nvPr/>
        </p:nvSpPr>
        <p:spPr bwMode="auto">
          <a:xfrm flipH="1">
            <a:off x="6659563" y="3189288"/>
            <a:ext cx="438150" cy="1120775"/>
          </a:xfrm>
          <a:custGeom>
            <a:avLst/>
            <a:gdLst>
              <a:gd name="T0" fmla="*/ 0 w 83"/>
              <a:gd name="T1" fmla="*/ 0 h 206"/>
              <a:gd name="T2" fmla="*/ 2147483647 w 83"/>
              <a:gd name="T3" fmla="*/ 0 h 206"/>
              <a:gd name="T4" fmla="*/ 2147483647 w 83"/>
              <a:gd name="T5" fmla="*/ 0 h 206"/>
              <a:gd name="T6" fmla="*/ 2147483647 w 83"/>
              <a:gd name="T7" fmla="*/ 0 h 206"/>
              <a:gd name="T8" fmla="*/ 2147483647 w 83"/>
              <a:gd name="T9" fmla="*/ 0 h 206"/>
              <a:gd name="T10" fmla="*/ 2147483647 w 83"/>
              <a:gd name="T11" fmla="*/ 2147483647 h 206"/>
              <a:gd name="T12" fmla="*/ 2147483647 w 83"/>
              <a:gd name="T13" fmla="*/ 2147483647 h 206"/>
              <a:gd name="T14" fmla="*/ 2147483647 w 83"/>
              <a:gd name="T15" fmla="*/ 2147483647 h 206"/>
              <a:gd name="T16" fmla="*/ 2147483647 w 83"/>
              <a:gd name="T17" fmla="*/ 2147483647 h 206"/>
              <a:gd name="T18" fmla="*/ 2147483647 w 83"/>
              <a:gd name="T19" fmla="*/ 2147483647 h 206"/>
              <a:gd name="T20" fmla="*/ 2147483647 w 83"/>
              <a:gd name="T21" fmla="*/ 2147483647 h 206"/>
              <a:gd name="T22" fmla="*/ 2147483647 w 83"/>
              <a:gd name="T23" fmla="*/ 2147483647 h 206"/>
              <a:gd name="T24" fmla="*/ 2147483647 w 83"/>
              <a:gd name="T25" fmla="*/ 2147483647 h 206"/>
              <a:gd name="T26" fmla="*/ 2147483647 w 83"/>
              <a:gd name="T27" fmla="*/ 2147483647 h 206"/>
              <a:gd name="T28" fmla="*/ 2147483647 w 83"/>
              <a:gd name="T29" fmla="*/ 2147483647 h 206"/>
              <a:gd name="T30" fmla="*/ 2147483647 w 83"/>
              <a:gd name="T31" fmla="*/ 2147483647 h 206"/>
              <a:gd name="T32" fmla="*/ 2147483647 w 83"/>
              <a:gd name="T33" fmla="*/ 2147483647 h 206"/>
              <a:gd name="T34" fmla="*/ 2147483647 w 83"/>
              <a:gd name="T35" fmla="*/ 2147483647 h 206"/>
              <a:gd name="T36" fmla="*/ 2147483647 w 83"/>
              <a:gd name="T37" fmla="*/ 2147483647 h 206"/>
              <a:gd name="T38" fmla="*/ 2147483647 w 83"/>
              <a:gd name="T39" fmla="*/ 2147483647 h 206"/>
              <a:gd name="T40" fmla="*/ 2147483647 w 83"/>
              <a:gd name="T41" fmla="*/ 2147483647 h 206"/>
              <a:gd name="T42" fmla="*/ 2147483647 w 83"/>
              <a:gd name="T43" fmla="*/ 2147483647 h 206"/>
              <a:gd name="T44" fmla="*/ 2147483647 w 83"/>
              <a:gd name="T45" fmla="*/ 2147483647 h 206"/>
              <a:gd name="T46" fmla="*/ 2147483647 w 83"/>
              <a:gd name="T47" fmla="*/ 2147483647 h 206"/>
              <a:gd name="T48" fmla="*/ 2147483647 w 83"/>
              <a:gd name="T49" fmla="*/ 2147483647 h 206"/>
              <a:gd name="T50" fmla="*/ 2147483647 w 83"/>
              <a:gd name="T51" fmla="*/ 2147483647 h 206"/>
              <a:gd name="T52" fmla="*/ 2147483647 w 83"/>
              <a:gd name="T53" fmla="*/ 2147483647 h 206"/>
              <a:gd name="T54" fmla="*/ 2147483647 w 83"/>
              <a:gd name="T55" fmla="*/ 2147483647 h 206"/>
              <a:gd name="T56" fmla="*/ 2147483647 w 83"/>
              <a:gd name="T57" fmla="*/ 2147483647 h 206"/>
              <a:gd name="T58" fmla="*/ 2147483647 w 83"/>
              <a:gd name="T59" fmla="*/ 2147483647 h 206"/>
              <a:gd name="T60" fmla="*/ 2147483647 w 83"/>
              <a:gd name="T61" fmla="*/ 2147483647 h 206"/>
              <a:gd name="T62" fmla="*/ 2147483647 w 83"/>
              <a:gd name="T63" fmla="*/ 2147483647 h 206"/>
              <a:gd name="T64" fmla="*/ 2147483647 w 83"/>
              <a:gd name="T65" fmla="*/ 2147483647 h 206"/>
              <a:gd name="T66" fmla="*/ 2147483647 w 83"/>
              <a:gd name="T67" fmla="*/ 2147483647 h 206"/>
              <a:gd name="T68" fmla="*/ 2147483647 w 83"/>
              <a:gd name="T69" fmla="*/ 2147483647 h 206"/>
              <a:gd name="T70" fmla="*/ 2147483647 w 83"/>
              <a:gd name="T71" fmla="*/ 2147483647 h 206"/>
              <a:gd name="T72" fmla="*/ 2147483647 w 83"/>
              <a:gd name="T73" fmla="*/ 2147483647 h 206"/>
              <a:gd name="T74" fmla="*/ 2147483647 w 83"/>
              <a:gd name="T75" fmla="*/ 2147483647 h 206"/>
              <a:gd name="T76" fmla="*/ 2147483647 w 83"/>
              <a:gd name="T77" fmla="*/ 2147483647 h 206"/>
              <a:gd name="T78" fmla="*/ 2147483647 w 83"/>
              <a:gd name="T79" fmla="*/ 2147483647 h 206"/>
              <a:gd name="T80" fmla="*/ 2147483647 w 83"/>
              <a:gd name="T81" fmla="*/ 2147483647 h 206"/>
              <a:gd name="T82" fmla="*/ 2147483647 w 83"/>
              <a:gd name="T83" fmla="*/ 2147483647 h 206"/>
              <a:gd name="T84" fmla="*/ 2147483647 w 83"/>
              <a:gd name="T85" fmla="*/ 2147483647 h 206"/>
              <a:gd name="T86" fmla="*/ 2147483647 w 83"/>
              <a:gd name="T87" fmla="*/ 2147483647 h 206"/>
              <a:gd name="T88" fmla="*/ 2147483647 w 83"/>
              <a:gd name="T89" fmla="*/ 2147483647 h 206"/>
              <a:gd name="T90" fmla="*/ 2147483647 w 83"/>
              <a:gd name="T91" fmla="*/ 2147483647 h 206"/>
              <a:gd name="T92" fmla="*/ 2147483647 w 83"/>
              <a:gd name="T93" fmla="*/ 2147483647 h 20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83"/>
              <a:gd name="T142" fmla="*/ 0 h 206"/>
              <a:gd name="T143" fmla="*/ 83 w 83"/>
              <a:gd name="T144" fmla="*/ 206 h 20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83" h="206">
                <a:moveTo>
                  <a:pt x="0" y="0"/>
                </a:moveTo>
                <a:lnTo>
                  <a:pt x="2" y="0"/>
                </a:lnTo>
                <a:lnTo>
                  <a:pt x="4" y="0"/>
                </a:lnTo>
                <a:lnTo>
                  <a:pt x="6" y="0"/>
                </a:lnTo>
                <a:lnTo>
                  <a:pt x="8" y="0"/>
                </a:lnTo>
                <a:lnTo>
                  <a:pt x="10" y="1"/>
                </a:lnTo>
                <a:lnTo>
                  <a:pt x="12" y="1"/>
                </a:lnTo>
                <a:lnTo>
                  <a:pt x="14" y="2"/>
                </a:lnTo>
                <a:lnTo>
                  <a:pt x="16" y="3"/>
                </a:lnTo>
                <a:lnTo>
                  <a:pt x="18" y="3"/>
                </a:lnTo>
                <a:lnTo>
                  <a:pt x="20" y="4"/>
                </a:lnTo>
                <a:lnTo>
                  <a:pt x="22" y="5"/>
                </a:lnTo>
                <a:lnTo>
                  <a:pt x="24" y="7"/>
                </a:lnTo>
                <a:lnTo>
                  <a:pt x="26" y="8"/>
                </a:lnTo>
                <a:lnTo>
                  <a:pt x="28" y="9"/>
                </a:lnTo>
                <a:lnTo>
                  <a:pt x="30" y="11"/>
                </a:lnTo>
                <a:lnTo>
                  <a:pt x="32" y="13"/>
                </a:lnTo>
                <a:lnTo>
                  <a:pt x="34" y="14"/>
                </a:lnTo>
                <a:lnTo>
                  <a:pt x="36" y="16"/>
                </a:lnTo>
                <a:lnTo>
                  <a:pt x="38" y="19"/>
                </a:lnTo>
                <a:lnTo>
                  <a:pt x="40" y="21"/>
                </a:lnTo>
                <a:lnTo>
                  <a:pt x="42" y="24"/>
                </a:lnTo>
                <a:lnTo>
                  <a:pt x="44" y="26"/>
                </a:lnTo>
                <a:lnTo>
                  <a:pt x="46" y="30"/>
                </a:lnTo>
                <a:lnTo>
                  <a:pt x="48" y="33"/>
                </a:lnTo>
                <a:lnTo>
                  <a:pt x="50" y="37"/>
                </a:lnTo>
                <a:lnTo>
                  <a:pt x="52" y="40"/>
                </a:lnTo>
                <a:lnTo>
                  <a:pt x="54" y="45"/>
                </a:lnTo>
                <a:lnTo>
                  <a:pt x="56" y="50"/>
                </a:lnTo>
                <a:lnTo>
                  <a:pt x="58" y="55"/>
                </a:lnTo>
                <a:lnTo>
                  <a:pt x="60" y="61"/>
                </a:lnTo>
                <a:lnTo>
                  <a:pt x="62" y="67"/>
                </a:lnTo>
                <a:lnTo>
                  <a:pt x="64" y="74"/>
                </a:lnTo>
                <a:lnTo>
                  <a:pt x="66" y="82"/>
                </a:lnTo>
                <a:lnTo>
                  <a:pt x="68" y="90"/>
                </a:lnTo>
                <a:lnTo>
                  <a:pt x="70" y="100"/>
                </a:lnTo>
                <a:lnTo>
                  <a:pt x="72" y="111"/>
                </a:lnTo>
                <a:lnTo>
                  <a:pt x="74" y="123"/>
                </a:lnTo>
                <a:lnTo>
                  <a:pt x="75" y="130"/>
                </a:lnTo>
                <a:lnTo>
                  <a:pt x="76" y="137"/>
                </a:lnTo>
                <a:lnTo>
                  <a:pt x="77" y="145"/>
                </a:lnTo>
                <a:lnTo>
                  <a:pt x="78" y="154"/>
                </a:lnTo>
                <a:lnTo>
                  <a:pt x="79" y="163"/>
                </a:lnTo>
                <a:lnTo>
                  <a:pt x="80" y="173"/>
                </a:lnTo>
                <a:lnTo>
                  <a:pt x="81" y="183"/>
                </a:lnTo>
                <a:lnTo>
                  <a:pt x="82" y="195"/>
                </a:lnTo>
                <a:lnTo>
                  <a:pt x="83" y="206"/>
                </a:lnTo>
              </a:path>
            </a:pathLst>
          </a:custGeom>
          <a:noFill/>
          <a:ln w="28575">
            <a:solidFill>
              <a:srgbClr val="0070C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663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2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9" grpId="0" animBg="1"/>
      <p:bldP spid="119" grpId="1" animBg="1"/>
      <p:bldP spid="243" grpId="0" animBg="1"/>
      <p:bldP spid="243" grpId="1" animBg="1"/>
      <p:bldP spid="244" grpId="0" animBg="1"/>
      <p:bldP spid="244" grpId="1" animBg="1"/>
      <p:bldP spid="345" grpId="0" animBg="1"/>
      <p:bldP spid="3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Group 10"/>
          <p:cNvGrpSpPr>
            <a:grpSpLocks noChangeAspect="1"/>
          </p:cNvGrpSpPr>
          <p:nvPr/>
        </p:nvGrpSpPr>
        <p:grpSpPr bwMode="auto">
          <a:xfrm>
            <a:off x="458788" y="992188"/>
            <a:ext cx="6916737" cy="3341687"/>
            <a:chOff x="298" y="625"/>
            <a:chExt cx="4340" cy="2105"/>
          </a:xfrm>
        </p:grpSpPr>
        <p:sp>
          <p:nvSpPr>
            <p:cNvPr id="6235" name="AutoShape 9"/>
            <p:cNvSpPr>
              <a:spLocks noChangeAspect="1" noChangeArrowheads="1" noTextEdit="1"/>
            </p:cNvSpPr>
            <p:nvPr/>
          </p:nvSpPr>
          <p:spPr bwMode="auto">
            <a:xfrm>
              <a:off x="298" y="628"/>
              <a:ext cx="4276" cy="2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6" name="Rectangle 11"/>
            <p:cNvSpPr>
              <a:spLocks noChangeArrowheads="1"/>
            </p:cNvSpPr>
            <p:nvPr/>
          </p:nvSpPr>
          <p:spPr bwMode="auto">
            <a:xfrm>
              <a:off x="301" y="631"/>
              <a:ext cx="4270" cy="2091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7" name="Line 12"/>
            <p:cNvSpPr>
              <a:spLocks noChangeShapeType="1"/>
            </p:cNvSpPr>
            <p:nvPr/>
          </p:nvSpPr>
          <p:spPr bwMode="auto">
            <a:xfrm flipV="1">
              <a:off x="478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8" name="Line 13"/>
            <p:cNvSpPr>
              <a:spLocks noChangeShapeType="1"/>
            </p:cNvSpPr>
            <p:nvPr/>
          </p:nvSpPr>
          <p:spPr bwMode="auto">
            <a:xfrm flipV="1">
              <a:off x="482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39" name="Line 14"/>
            <p:cNvSpPr>
              <a:spLocks noChangeShapeType="1"/>
            </p:cNvSpPr>
            <p:nvPr/>
          </p:nvSpPr>
          <p:spPr bwMode="auto">
            <a:xfrm flipV="1">
              <a:off x="655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0" name="Line 15"/>
            <p:cNvSpPr>
              <a:spLocks noChangeShapeType="1"/>
            </p:cNvSpPr>
            <p:nvPr/>
          </p:nvSpPr>
          <p:spPr bwMode="auto">
            <a:xfrm flipV="1">
              <a:off x="659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1" name="Line 16"/>
            <p:cNvSpPr>
              <a:spLocks noChangeShapeType="1"/>
            </p:cNvSpPr>
            <p:nvPr/>
          </p:nvSpPr>
          <p:spPr bwMode="auto">
            <a:xfrm flipV="1">
              <a:off x="833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2" name="Line 17"/>
            <p:cNvSpPr>
              <a:spLocks noChangeShapeType="1"/>
            </p:cNvSpPr>
            <p:nvPr/>
          </p:nvSpPr>
          <p:spPr bwMode="auto">
            <a:xfrm flipV="1">
              <a:off x="836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3" name="Line 18"/>
            <p:cNvSpPr>
              <a:spLocks noChangeShapeType="1"/>
            </p:cNvSpPr>
            <p:nvPr/>
          </p:nvSpPr>
          <p:spPr bwMode="auto">
            <a:xfrm flipV="1">
              <a:off x="1183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4" name="Line 19"/>
            <p:cNvSpPr>
              <a:spLocks noChangeShapeType="1"/>
            </p:cNvSpPr>
            <p:nvPr/>
          </p:nvSpPr>
          <p:spPr bwMode="auto">
            <a:xfrm flipV="1">
              <a:off x="1187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5" name="Line 20"/>
            <p:cNvSpPr>
              <a:spLocks noChangeShapeType="1"/>
            </p:cNvSpPr>
            <p:nvPr/>
          </p:nvSpPr>
          <p:spPr bwMode="auto">
            <a:xfrm flipV="1">
              <a:off x="1360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6" name="Line 21"/>
            <p:cNvSpPr>
              <a:spLocks noChangeShapeType="1"/>
            </p:cNvSpPr>
            <p:nvPr/>
          </p:nvSpPr>
          <p:spPr bwMode="auto">
            <a:xfrm flipV="1">
              <a:off x="1364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7" name="Line 22"/>
            <p:cNvSpPr>
              <a:spLocks noChangeShapeType="1"/>
            </p:cNvSpPr>
            <p:nvPr/>
          </p:nvSpPr>
          <p:spPr bwMode="auto">
            <a:xfrm flipV="1">
              <a:off x="1537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8" name="Line 23"/>
            <p:cNvSpPr>
              <a:spLocks noChangeShapeType="1"/>
            </p:cNvSpPr>
            <p:nvPr/>
          </p:nvSpPr>
          <p:spPr bwMode="auto">
            <a:xfrm flipV="1">
              <a:off x="1541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49" name="Line 24"/>
            <p:cNvSpPr>
              <a:spLocks noChangeShapeType="1"/>
            </p:cNvSpPr>
            <p:nvPr/>
          </p:nvSpPr>
          <p:spPr bwMode="auto">
            <a:xfrm flipV="1">
              <a:off x="1714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0" name="Line 25"/>
            <p:cNvSpPr>
              <a:spLocks noChangeShapeType="1"/>
            </p:cNvSpPr>
            <p:nvPr/>
          </p:nvSpPr>
          <p:spPr bwMode="auto">
            <a:xfrm flipV="1">
              <a:off x="1718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1" name="Line 26"/>
            <p:cNvSpPr>
              <a:spLocks noChangeShapeType="1"/>
            </p:cNvSpPr>
            <p:nvPr/>
          </p:nvSpPr>
          <p:spPr bwMode="auto">
            <a:xfrm flipV="1">
              <a:off x="1891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2" name="Line 27"/>
            <p:cNvSpPr>
              <a:spLocks noChangeShapeType="1"/>
            </p:cNvSpPr>
            <p:nvPr/>
          </p:nvSpPr>
          <p:spPr bwMode="auto">
            <a:xfrm flipV="1">
              <a:off x="1895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3" name="Line 28"/>
            <p:cNvSpPr>
              <a:spLocks noChangeShapeType="1"/>
            </p:cNvSpPr>
            <p:nvPr/>
          </p:nvSpPr>
          <p:spPr bwMode="auto">
            <a:xfrm flipV="1">
              <a:off x="2069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4" name="Line 29"/>
            <p:cNvSpPr>
              <a:spLocks noChangeShapeType="1"/>
            </p:cNvSpPr>
            <p:nvPr/>
          </p:nvSpPr>
          <p:spPr bwMode="auto">
            <a:xfrm flipV="1">
              <a:off x="2072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5" name="Line 30"/>
            <p:cNvSpPr>
              <a:spLocks noChangeShapeType="1"/>
            </p:cNvSpPr>
            <p:nvPr/>
          </p:nvSpPr>
          <p:spPr bwMode="auto">
            <a:xfrm flipV="1">
              <a:off x="2246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6" name="Line 31"/>
            <p:cNvSpPr>
              <a:spLocks noChangeShapeType="1"/>
            </p:cNvSpPr>
            <p:nvPr/>
          </p:nvSpPr>
          <p:spPr bwMode="auto">
            <a:xfrm flipV="1">
              <a:off x="2249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7" name="Line 32"/>
            <p:cNvSpPr>
              <a:spLocks noChangeShapeType="1"/>
            </p:cNvSpPr>
            <p:nvPr/>
          </p:nvSpPr>
          <p:spPr bwMode="auto">
            <a:xfrm flipV="1">
              <a:off x="2423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8" name="Line 33"/>
            <p:cNvSpPr>
              <a:spLocks noChangeShapeType="1"/>
            </p:cNvSpPr>
            <p:nvPr/>
          </p:nvSpPr>
          <p:spPr bwMode="auto">
            <a:xfrm flipV="1">
              <a:off x="2426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59" name="Line 34"/>
            <p:cNvSpPr>
              <a:spLocks noChangeShapeType="1"/>
            </p:cNvSpPr>
            <p:nvPr/>
          </p:nvSpPr>
          <p:spPr bwMode="auto">
            <a:xfrm flipV="1">
              <a:off x="2600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0" name="Line 35"/>
            <p:cNvSpPr>
              <a:spLocks noChangeShapeType="1"/>
            </p:cNvSpPr>
            <p:nvPr/>
          </p:nvSpPr>
          <p:spPr bwMode="auto">
            <a:xfrm flipV="1">
              <a:off x="2603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1" name="Line 36"/>
            <p:cNvSpPr>
              <a:spLocks noChangeShapeType="1"/>
            </p:cNvSpPr>
            <p:nvPr/>
          </p:nvSpPr>
          <p:spPr bwMode="auto">
            <a:xfrm flipV="1">
              <a:off x="2777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2" name="Line 37"/>
            <p:cNvSpPr>
              <a:spLocks noChangeShapeType="1"/>
            </p:cNvSpPr>
            <p:nvPr/>
          </p:nvSpPr>
          <p:spPr bwMode="auto">
            <a:xfrm flipV="1">
              <a:off x="2780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3" name="Line 38"/>
            <p:cNvSpPr>
              <a:spLocks noChangeShapeType="1"/>
            </p:cNvSpPr>
            <p:nvPr/>
          </p:nvSpPr>
          <p:spPr bwMode="auto">
            <a:xfrm flipV="1">
              <a:off x="2954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4" name="Line 39"/>
            <p:cNvSpPr>
              <a:spLocks noChangeShapeType="1"/>
            </p:cNvSpPr>
            <p:nvPr/>
          </p:nvSpPr>
          <p:spPr bwMode="auto">
            <a:xfrm flipV="1">
              <a:off x="2957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5" name="Line 40"/>
            <p:cNvSpPr>
              <a:spLocks noChangeShapeType="1"/>
            </p:cNvSpPr>
            <p:nvPr/>
          </p:nvSpPr>
          <p:spPr bwMode="auto">
            <a:xfrm flipV="1">
              <a:off x="3128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6" name="Line 41"/>
            <p:cNvSpPr>
              <a:spLocks noChangeShapeType="1"/>
            </p:cNvSpPr>
            <p:nvPr/>
          </p:nvSpPr>
          <p:spPr bwMode="auto">
            <a:xfrm flipV="1">
              <a:off x="3131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7" name="Line 42"/>
            <p:cNvSpPr>
              <a:spLocks noChangeShapeType="1"/>
            </p:cNvSpPr>
            <p:nvPr/>
          </p:nvSpPr>
          <p:spPr bwMode="auto">
            <a:xfrm flipV="1">
              <a:off x="3305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8" name="Line 43"/>
            <p:cNvSpPr>
              <a:spLocks noChangeShapeType="1"/>
            </p:cNvSpPr>
            <p:nvPr/>
          </p:nvSpPr>
          <p:spPr bwMode="auto">
            <a:xfrm flipV="1">
              <a:off x="3308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69" name="Line 44"/>
            <p:cNvSpPr>
              <a:spLocks noChangeShapeType="1"/>
            </p:cNvSpPr>
            <p:nvPr/>
          </p:nvSpPr>
          <p:spPr bwMode="auto">
            <a:xfrm flipV="1">
              <a:off x="3482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0" name="Line 45"/>
            <p:cNvSpPr>
              <a:spLocks noChangeShapeType="1"/>
            </p:cNvSpPr>
            <p:nvPr/>
          </p:nvSpPr>
          <p:spPr bwMode="auto">
            <a:xfrm flipV="1">
              <a:off x="3485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1" name="Line 46"/>
            <p:cNvSpPr>
              <a:spLocks noChangeShapeType="1"/>
            </p:cNvSpPr>
            <p:nvPr/>
          </p:nvSpPr>
          <p:spPr bwMode="auto">
            <a:xfrm flipV="1">
              <a:off x="3659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2" name="Line 47"/>
            <p:cNvSpPr>
              <a:spLocks noChangeShapeType="1"/>
            </p:cNvSpPr>
            <p:nvPr/>
          </p:nvSpPr>
          <p:spPr bwMode="auto">
            <a:xfrm flipV="1">
              <a:off x="3662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3" name="Line 48"/>
            <p:cNvSpPr>
              <a:spLocks noChangeShapeType="1"/>
            </p:cNvSpPr>
            <p:nvPr/>
          </p:nvSpPr>
          <p:spPr bwMode="auto">
            <a:xfrm flipV="1">
              <a:off x="3836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4" name="Line 49"/>
            <p:cNvSpPr>
              <a:spLocks noChangeShapeType="1"/>
            </p:cNvSpPr>
            <p:nvPr/>
          </p:nvSpPr>
          <p:spPr bwMode="auto">
            <a:xfrm flipV="1">
              <a:off x="3839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5" name="Line 50"/>
            <p:cNvSpPr>
              <a:spLocks noChangeShapeType="1"/>
            </p:cNvSpPr>
            <p:nvPr/>
          </p:nvSpPr>
          <p:spPr bwMode="auto">
            <a:xfrm flipV="1">
              <a:off x="4013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6" name="Line 51"/>
            <p:cNvSpPr>
              <a:spLocks noChangeShapeType="1"/>
            </p:cNvSpPr>
            <p:nvPr/>
          </p:nvSpPr>
          <p:spPr bwMode="auto">
            <a:xfrm flipV="1">
              <a:off x="4016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7" name="Line 52"/>
            <p:cNvSpPr>
              <a:spLocks noChangeShapeType="1"/>
            </p:cNvSpPr>
            <p:nvPr/>
          </p:nvSpPr>
          <p:spPr bwMode="auto">
            <a:xfrm flipV="1">
              <a:off x="4190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8" name="Line 53"/>
            <p:cNvSpPr>
              <a:spLocks noChangeShapeType="1"/>
            </p:cNvSpPr>
            <p:nvPr/>
          </p:nvSpPr>
          <p:spPr bwMode="auto">
            <a:xfrm flipV="1">
              <a:off x="4193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79" name="Line 54"/>
            <p:cNvSpPr>
              <a:spLocks noChangeShapeType="1"/>
            </p:cNvSpPr>
            <p:nvPr/>
          </p:nvSpPr>
          <p:spPr bwMode="auto">
            <a:xfrm flipV="1">
              <a:off x="4367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0" name="Line 55"/>
            <p:cNvSpPr>
              <a:spLocks noChangeShapeType="1"/>
            </p:cNvSpPr>
            <p:nvPr/>
          </p:nvSpPr>
          <p:spPr bwMode="auto">
            <a:xfrm flipV="1">
              <a:off x="4370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1" name="Line 56"/>
            <p:cNvSpPr>
              <a:spLocks noChangeShapeType="1"/>
            </p:cNvSpPr>
            <p:nvPr/>
          </p:nvSpPr>
          <p:spPr bwMode="auto">
            <a:xfrm flipV="1">
              <a:off x="4544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2" name="Line 57"/>
            <p:cNvSpPr>
              <a:spLocks noChangeShapeType="1"/>
            </p:cNvSpPr>
            <p:nvPr/>
          </p:nvSpPr>
          <p:spPr bwMode="auto">
            <a:xfrm flipV="1">
              <a:off x="4547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3" name="Line 58"/>
            <p:cNvSpPr>
              <a:spLocks noChangeShapeType="1"/>
            </p:cNvSpPr>
            <p:nvPr/>
          </p:nvSpPr>
          <p:spPr bwMode="auto">
            <a:xfrm>
              <a:off x="305" y="2542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4" name="Line 59"/>
            <p:cNvSpPr>
              <a:spLocks noChangeShapeType="1"/>
            </p:cNvSpPr>
            <p:nvPr/>
          </p:nvSpPr>
          <p:spPr bwMode="auto">
            <a:xfrm>
              <a:off x="305" y="2546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5" name="Line 60"/>
            <p:cNvSpPr>
              <a:spLocks noChangeShapeType="1"/>
            </p:cNvSpPr>
            <p:nvPr/>
          </p:nvSpPr>
          <p:spPr bwMode="auto">
            <a:xfrm>
              <a:off x="305" y="2366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6" name="Line 61"/>
            <p:cNvSpPr>
              <a:spLocks noChangeShapeType="1"/>
            </p:cNvSpPr>
            <p:nvPr/>
          </p:nvSpPr>
          <p:spPr bwMode="auto">
            <a:xfrm>
              <a:off x="305" y="2370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7" name="Line 62"/>
            <p:cNvSpPr>
              <a:spLocks noChangeShapeType="1"/>
            </p:cNvSpPr>
            <p:nvPr/>
          </p:nvSpPr>
          <p:spPr bwMode="auto">
            <a:xfrm>
              <a:off x="305" y="2194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8" name="Line 63"/>
            <p:cNvSpPr>
              <a:spLocks noChangeShapeType="1"/>
            </p:cNvSpPr>
            <p:nvPr/>
          </p:nvSpPr>
          <p:spPr bwMode="auto">
            <a:xfrm>
              <a:off x="305" y="2197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89" name="Line 64"/>
            <p:cNvSpPr>
              <a:spLocks noChangeShapeType="1"/>
            </p:cNvSpPr>
            <p:nvPr/>
          </p:nvSpPr>
          <p:spPr bwMode="auto">
            <a:xfrm>
              <a:off x="305" y="2021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0" name="Line 65"/>
            <p:cNvSpPr>
              <a:spLocks noChangeShapeType="1"/>
            </p:cNvSpPr>
            <p:nvPr/>
          </p:nvSpPr>
          <p:spPr bwMode="auto">
            <a:xfrm>
              <a:off x="305" y="2025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1" name="Line 66"/>
            <p:cNvSpPr>
              <a:spLocks noChangeShapeType="1"/>
            </p:cNvSpPr>
            <p:nvPr/>
          </p:nvSpPr>
          <p:spPr bwMode="auto">
            <a:xfrm>
              <a:off x="305" y="1846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2" name="Line 67"/>
            <p:cNvSpPr>
              <a:spLocks noChangeShapeType="1"/>
            </p:cNvSpPr>
            <p:nvPr/>
          </p:nvSpPr>
          <p:spPr bwMode="auto">
            <a:xfrm>
              <a:off x="305" y="1849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3" name="Line 68"/>
            <p:cNvSpPr>
              <a:spLocks noChangeShapeType="1"/>
            </p:cNvSpPr>
            <p:nvPr/>
          </p:nvSpPr>
          <p:spPr bwMode="auto">
            <a:xfrm>
              <a:off x="305" y="1501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4" name="Line 69"/>
            <p:cNvSpPr>
              <a:spLocks noChangeShapeType="1"/>
            </p:cNvSpPr>
            <p:nvPr/>
          </p:nvSpPr>
          <p:spPr bwMode="auto">
            <a:xfrm>
              <a:off x="305" y="1504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5" name="Line 70"/>
            <p:cNvSpPr>
              <a:spLocks noChangeShapeType="1"/>
            </p:cNvSpPr>
            <p:nvPr/>
          </p:nvSpPr>
          <p:spPr bwMode="auto">
            <a:xfrm>
              <a:off x="305" y="1325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6" name="Line 71"/>
            <p:cNvSpPr>
              <a:spLocks noChangeShapeType="1"/>
            </p:cNvSpPr>
            <p:nvPr/>
          </p:nvSpPr>
          <p:spPr bwMode="auto">
            <a:xfrm>
              <a:off x="305" y="1328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7" name="Line 72"/>
            <p:cNvSpPr>
              <a:spLocks noChangeShapeType="1"/>
            </p:cNvSpPr>
            <p:nvPr/>
          </p:nvSpPr>
          <p:spPr bwMode="auto">
            <a:xfrm>
              <a:off x="305" y="1152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8" name="Line 73"/>
            <p:cNvSpPr>
              <a:spLocks noChangeShapeType="1"/>
            </p:cNvSpPr>
            <p:nvPr/>
          </p:nvSpPr>
          <p:spPr bwMode="auto">
            <a:xfrm>
              <a:off x="305" y="1156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299" name="Line 74"/>
            <p:cNvSpPr>
              <a:spLocks noChangeShapeType="1"/>
            </p:cNvSpPr>
            <p:nvPr/>
          </p:nvSpPr>
          <p:spPr bwMode="auto">
            <a:xfrm>
              <a:off x="305" y="980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0" name="Line 75"/>
            <p:cNvSpPr>
              <a:spLocks noChangeShapeType="1"/>
            </p:cNvSpPr>
            <p:nvPr/>
          </p:nvSpPr>
          <p:spPr bwMode="auto">
            <a:xfrm>
              <a:off x="305" y="983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1" name="Line 76"/>
            <p:cNvSpPr>
              <a:spLocks noChangeShapeType="1"/>
            </p:cNvSpPr>
            <p:nvPr/>
          </p:nvSpPr>
          <p:spPr bwMode="auto">
            <a:xfrm>
              <a:off x="305" y="804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2" name="Line 77"/>
            <p:cNvSpPr>
              <a:spLocks noChangeShapeType="1"/>
            </p:cNvSpPr>
            <p:nvPr/>
          </p:nvSpPr>
          <p:spPr bwMode="auto">
            <a:xfrm>
              <a:off x="305" y="807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3" name="Line 78"/>
            <p:cNvSpPr>
              <a:spLocks noChangeShapeType="1"/>
            </p:cNvSpPr>
            <p:nvPr/>
          </p:nvSpPr>
          <p:spPr bwMode="auto">
            <a:xfrm>
              <a:off x="305" y="1670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4" name="Line 79"/>
            <p:cNvSpPr>
              <a:spLocks noChangeShapeType="1"/>
            </p:cNvSpPr>
            <p:nvPr/>
          </p:nvSpPr>
          <p:spPr bwMode="auto">
            <a:xfrm>
              <a:off x="305" y="1673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5" name="Line 80"/>
            <p:cNvSpPr>
              <a:spLocks noChangeShapeType="1"/>
            </p:cNvSpPr>
            <p:nvPr/>
          </p:nvSpPr>
          <p:spPr bwMode="auto">
            <a:xfrm>
              <a:off x="305" y="1677"/>
              <a:ext cx="4266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6" name="Line 81"/>
            <p:cNvSpPr>
              <a:spLocks noChangeShapeType="1"/>
            </p:cNvSpPr>
            <p:nvPr/>
          </p:nvSpPr>
          <p:spPr bwMode="auto">
            <a:xfrm>
              <a:off x="305" y="1680"/>
              <a:ext cx="4266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07" name="Rectangle 82"/>
            <p:cNvSpPr>
              <a:spLocks noChangeArrowheads="1"/>
            </p:cNvSpPr>
            <p:nvPr/>
          </p:nvSpPr>
          <p:spPr bwMode="auto">
            <a:xfrm>
              <a:off x="4480" y="1538"/>
              <a:ext cx="7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6308" name="Freeform 83"/>
            <p:cNvSpPr>
              <a:spLocks/>
            </p:cNvSpPr>
            <p:nvPr/>
          </p:nvSpPr>
          <p:spPr bwMode="auto">
            <a:xfrm>
              <a:off x="4527" y="1639"/>
              <a:ext cx="37" cy="75"/>
            </a:xfrm>
            <a:custGeom>
              <a:avLst/>
              <a:gdLst>
                <a:gd name="T0" fmla="*/ 0 w 37"/>
                <a:gd name="T1" fmla="*/ 0 h 75"/>
                <a:gd name="T2" fmla="*/ 37 w 37"/>
                <a:gd name="T3" fmla="*/ 38 h 75"/>
                <a:gd name="T4" fmla="*/ 0 w 37"/>
                <a:gd name="T5" fmla="*/ 75 h 75"/>
                <a:gd name="T6" fmla="*/ 0 w 37"/>
                <a:gd name="T7" fmla="*/ 0 h 7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"/>
                <a:gd name="T13" fmla="*/ 0 h 75"/>
                <a:gd name="T14" fmla="*/ 37 w 37"/>
                <a:gd name="T15" fmla="*/ 75 h 7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" h="75">
                  <a:moveTo>
                    <a:pt x="0" y="0"/>
                  </a:moveTo>
                  <a:lnTo>
                    <a:pt x="37" y="38"/>
                  </a:lnTo>
                  <a:lnTo>
                    <a:pt x="0" y="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309" name="Line 84"/>
            <p:cNvSpPr>
              <a:spLocks noChangeShapeType="1"/>
            </p:cNvSpPr>
            <p:nvPr/>
          </p:nvSpPr>
          <p:spPr bwMode="auto">
            <a:xfrm flipV="1">
              <a:off x="1006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0" name="Line 85"/>
            <p:cNvSpPr>
              <a:spLocks noChangeShapeType="1"/>
            </p:cNvSpPr>
            <p:nvPr/>
          </p:nvSpPr>
          <p:spPr bwMode="auto">
            <a:xfrm flipV="1">
              <a:off x="1010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1" name="Line 86"/>
            <p:cNvSpPr>
              <a:spLocks noChangeShapeType="1"/>
            </p:cNvSpPr>
            <p:nvPr/>
          </p:nvSpPr>
          <p:spPr bwMode="auto">
            <a:xfrm flipV="1">
              <a:off x="1013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2" name="Line 87"/>
            <p:cNvSpPr>
              <a:spLocks noChangeShapeType="1"/>
            </p:cNvSpPr>
            <p:nvPr/>
          </p:nvSpPr>
          <p:spPr bwMode="auto">
            <a:xfrm flipV="1">
              <a:off x="1016" y="631"/>
              <a:ext cx="1" cy="2087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3" name="Rectangle 88"/>
            <p:cNvSpPr>
              <a:spLocks noChangeArrowheads="1"/>
            </p:cNvSpPr>
            <p:nvPr/>
          </p:nvSpPr>
          <p:spPr bwMode="auto">
            <a:xfrm>
              <a:off x="1060" y="625"/>
              <a:ext cx="77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6314" name="Freeform 89"/>
            <p:cNvSpPr>
              <a:spLocks/>
            </p:cNvSpPr>
            <p:nvPr/>
          </p:nvSpPr>
          <p:spPr bwMode="auto">
            <a:xfrm>
              <a:off x="976" y="635"/>
              <a:ext cx="74" cy="37"/>
            </a:xfrm>
            <a:custGeom>
              <a:avLst/>
              <a:gdLst>
                <a:gd name="T0" fmla="*/ 0 w 74"/>
                <a:gd name="T1" fmla="*/ 37 h 37"/>
                <a:gd name="T2" fmla="*/ 37 w 74"/>
                <a:gd name="T3" fmla="*/ 0 h 37"/>
                <a:gd name="T4" fmla="*/ 74 w 74"/>
                <a:gd name="T5" fmla="*/ 37 h 37"/>
                <a:gd name="T6" fmla="*/ 0 w 74"/>
                <a:gd name="T7" fmla="*/ 37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4"/>
                <a:gd name="T13" fmla="*/ 0 h 37"/>
                <a:gd name="T14" fmla="*/ 74 w 74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4" h="37">
                  <a:moveTo>
                    <a:pt x="0" y="37"/>
                  </a:moveTo>
                  <a:lnTo>
                    <a:pt x="37" y="0"/>
                  </a:lnTo>
                  <a:lnTo>
                    <a:pt x="74" y="37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315" name="Rectangle 90"/>
            <p:cNvSpPr>
              <a:spLocks noChangeArrowheads="1"/>
            </p:cNvSpPr>
            <p:nvPr/>
          </p:nvSpPr>
          <p:spPr bwMode="auto">
            <a:xfrm>
              <a:off x="301" y="631"/>
              <a:ext cx="4270" cy="2091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6" name="Rectangle 91"/>
            <p:cNvSpPr>
              <a:spLocks noChangeArrowheads="1"/>
            </p:cNvSpPr>
            <p:nvPr/>
          </p:nvSpPr>
          <p:spPr bwMode="auto">
            <a:xfrm>
              <a:off x="1026" y="1707"/>
              <a:ext cx="6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0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6317" name="Line 92"/>
            <p:cNvSpPr>
              <a:spLocks noChangeShapeType="1"/>
            </p:cNvSpPr>
            <p:nvPr/>
          </p:nvSpPr>
          <p:spPr bwMode="auto">
            <a:xfrm>
              <a:off x="1718" y="1649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18" name="Rectangle 93"/>
            <p:cNvSpPr>
              <a:spLocks noChangeArrowheads="1"/>
            </p:cNvSpPr>
            <p:nvPr/>
          </p:nvSpPr>
          <p:spPr bwMode="auto">
            <a:xfrm>
              <a:off x="1721" y="1707"/>
              <a:ext cx="6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6319" name="Line 94"/>
            <p:cNvSpPr>
              <a:spLocks noChangeShapeType="1"/>
            </p:cNvSpPr>
            <p:nvPr/>
          </p:nvSpPr>
          <p:spPr bwMode="auto">
            <a:xfrm>
              <a:off x="2426" y="1649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0" name="Rectangle 95"/>
            <p:cNvSpPr>
              <a:spLocks noChangeArrowheads="1"/>
            </p:cNvSpPr>
            <p:nvPr/>
          </p:nvSpPr>
          <p:spPr bwMode="auto">
            <a:xfrm>
              <a:off x="2389" y="1707"/>
              <a:ext cx="1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2p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6321" name="Line 96"/>
            <p:cNvSpPr>
              <a:spLocks noChangeShapeType="1"/>
            </p:cNvSpPr>
            <p:nvPr/>
          </p:nvSpPr>
          <p:spPr bwMode="auto">
            <a:xfrm>
              <a:off x="3131" y="1649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2" name="Rectangle 97"/>
            <p:cNvSpPr>
              <a:spLocks noChangeArrowheads="1"/>
            </p:cNvSpPr>
            <p:nvPr/>
          </p:nvSpPr>
          <p:spPr bwMode="auto">
            <a:xfrm>
              <a:off x="3094" y="1707"/>
              <a:ext cx="1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3p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6323" name="Line 98"/>
            <p:cNvSpPr>
              <a:spLocks noChangeShapeType="1"/>
            </p:cNvSpPr>
            <p:nvPr/>
          </p:nvSpPr>
          <p:spPr bwMode="auto">
            <a:xfrm>
              <a:off x="3839" y="1649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4" name="Rectangle 99"/>
            <p:cNvSpPr>
              <a:spLocks noChangeArrowheads="1"/>
            </p:cNvSpPr>
            <p:nvPr/>
          </p:nvSpPr>
          <p:spPr bwMode="auto">
            <a:xfrm>
              <a:off x="3802" y="1707"/>
              <a:ext cx="1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4p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6325" name="Line 100"/>
            <p:cNvSpPr>
              <a:spLocks noChangeShapeType="1"/>
            </p:cNvSpPr>
            <p:nvPr/>
          </p:nvSpPr>
          <p:spPr bwMode="auto">
            <a:xfrm>
              <a:off x="4547" y="1649"/>
              <a:ext cx="1" cy="58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6" name="Rectangle 101"/>
            <p:cNvSpPr>
              <a:spLocks noChangeArrowheads="1"/>
            </p:cNvSpPr>
            <p:nvPr/>
          </p:nvSpPr>
          <p:spPr bwMode="auto">
            <a:xfrm>
              <a:off x="4511" y="1707"/>
              <a:ext cx="1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>
                  <a:solidFill>
                    <a:srgbClr val="FF0000"/>
                  </a:solidFill>
                  <a:latin typeface="Symbol" pitchFamily="18" charset="2"/>
                </a:rPr>
                <a:t>5p</a:t>
              </a:r>
              <a:endParaRPr lang="en-US" sz="1500" b="1">
                <a:solidFill>
                  <a:srgbClr val="FF0000"/>
                </a:solidFill>
              </a:endParaRPr>
            </a:p>
          </p:txBody>
        </p:sp>
        <p:sp>
          <p:nvSpPr>
            <p:cNvPr id="6327" name="Rectangle 102"/>
            <p:cNvSpPr>
              <a:spLocks noChangeArrowheads="1"/>
            </p:cNvSpPr>
            <p:nvPr/>
          </p:nvSpPr>
          <p:spPr bwMode="auto">
            <a:xfrm>
              <a:off x="889" y="2326"/>
              <a:ext cx="13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328" name="Line 103"/>
            <p:cNvSpPr>
              <a:spLocks noChangeShapeType="1"/>
            </p:cNvSpPr>
            <p:nvPr/>
          </p:nvSpPr>
          <p:spPr bwMode="auto">
            <a:xfrm>
              <a:off x="986" y="2370"/>
              <a:ext cx="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29" name="Rectangle 104"/>
            <p:cNvSpPr>
              <a:spLocks noChangeArrowheads="1"/>
            </p:cNvSpPr>
            <p:nvPr/>
          </p:nvSpPr>
          <p:spPr bwMode="auto">
            <a:xfrm>
              <a:off x="936" y="939"/>
              <a:ext cx="87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1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330" name="Line 105"/>
            <p:cNvSpPr>
              <a:spLocks noChangeShapeType="1"/>
            </p:cNvSpPr>
            <p:nvPr/>
          </p:nvSpPr>
          <p:spPr bwMode="auto">
            <a:xfrm>
              <a:off x="986" y="983"/>
              <a:ext cx="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31" name="Rectangle 131"/>
            <p:cNvSpPr>
              <a:spLocks noChangeArrowheads="1"/>
            </p:cNvSpPr>
            <p:nvPr/>
          </p:nvSpPr>
          <p:spPr bwMode="auto">
            <a:xfrm>
              <a:off x="301" y="631"/>
              <a:ext cx="4270" cy="2091"/>
            </a:xfrm>
            <a:prstGeom prst="rect">
              <a:avLst/>
            </a:prstGeom>
            <a:noFill/>
            <a:ln w="7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6332" name="Line 81"/>
            <p:cNvSpPr>
              <a:spLocks noChangeShapeType="1"/>
            </p:cNvSpPr>
            <p:nvPr/>
          </p:nvSpPr>
          <p:spPr bwMode="auto">
            <a:xfrm flipV="1">
              <a:off x="1017" y="628"/>
              <a:ext cx="0" cy="210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94600" cy="5445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/>
              <a:t>V) Graphing Cotangent Function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4"/>
              </a:rPr>
              <a:t>www.BCMath.ca</a:t>
            </a:r>
            <a:r>
              <a:rPr lang="en-US" sz="1000"/>
              <a:t>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368300" y="4557713"/>
            <a:ext cx="7693025" cy="1998662"/>
          </a:xfrm>
        </p:spPr>
        <p:txBody>
          <a:bodyPr/>
          <a:lstStyle/>
          <a:p>
            <a:r>
              <a:rPr lang="en-CA" sz="2200"/>
              <a:t>V.A. from tan</a:t>
            </a:r>
            <a:r>
              <a:rPr lang="el-GR" sz="2200"/>
              <a:t>θ</a:t>
            </a:r>
            <a:r>
              <a:rPr lang="en-CA" sz="2200"/>
              <a:t> will become x-intercepts</a:t>
            </a:r>
            <a:endParaRPr lang="en-CA" sz="2200">
              <a:sym typeface="Wingdings" pitchFamily="2" charset="2"/>
            </a:endParaRPr>
          </a:p>
          <a:p>
            <a:r>
              <a:rPr lang="en-CA" sz="2200">
                <a:sym typeface="Wingdings" pitchFamily="2" charset="2"/>
              </a:rPr>
              <a:t>When </a:t>
            </a:r>
            <a:r>
              <a:rPr lang="en-CA" sz="2200"/>
              <a:t>tan</a:t>
            </a:r>
            <a:r>
              <a:rPr lang="el-GR" sz="2200"/>
              <a:t>θ</a:t>
            </a:r>
            <a:r>
              <a:rPr lang="en-CA" sz="2200"/>
              <a:t>=0 </a:t>
            </a:r>
            <a:r>
              <a:rPr lang="en-CA" sz="2200">
                <a:sym typeface="Wingdings" pitchFamily="2" charset="2"/>
              </a:rPr>
              <a:t>, you will get  Vertical Asymptotes</a:t>
            </a:r>
          </a:p>
          <a:p>
            <a:r>
              <a:rPr lang="en-CA" sz="2200">
                <a:sym typeface="Wingdings" pitchFamily="2" charset="2"/>
              </a:rPr>
              <a:t>When </a:t>
            </a:r>
            <a:r>
              <a:rPr lang="en-CA" sz="2200"/>
              <a:t>tan</a:t>
            </a:r>
            <a:r>
              <a:rPr lang="el-GR" sz="2200"/>
              <a:t>θ</a:t>
            </a:r>
            <a:r>
              <a:rPr lang="en-CA" sz="2200"/>
              <a:t>=1 or -1, you will get</a:t>
            </a:r>
            <a:r>
              <a:rPr lang="en-CA" sz="2200">
                <a:sym typeface="Wingdings" pitchFamily="2" charset="2"/>
              </a:rPr>
              <a:t> Common points</a:t>
            </a:r>
          </a:p>
          <a:p>
            <a:pPr lvl="1"/>
            <a:r>
              <a:rPr lang="en-CA" sz="1900">
                <a:sym typeface="Wingdings" pitchFamily="2" charset="2"/>
              </a:rPr>
              <a:t>Y-coordinates are large  Reciprocal will be small</a:t>
            </a:r>
          </a:p>
          <a:p>
            <a:pPr lvl="1"/>
            <a:r>
              <a:rPr lang="en-CA" sz="1900">
                <a:sym typeface="Wingdings" pitchFamily="2" charset="2"/>
              </a:rPr>
              <a:t>Y-coordinates are small  Reciprocal will be large</a:t>
            </a:r>
            <a:endParaRPr lang="en-CA" sz="1900"/>
          </a:p>
          <a:p>
            <a:pPr lvl="1"/>
            <a:endParaRPr lang="en-CA" sz="1900"/>
          </a:p>
        </p:txBody>
      </p:sp>
      <p:graphicFrame>
        <p:nvGraphicFramePr>
          <p:cNvPr id="105" name="Object 6"/>
          <p:cNvGraphicFramePr>
            <a:graphicFrameLocks noChangeAspect="1"/>
          </p:cNvGraphicFramePr>
          <p:nvPr/>
        </p:nvGraphicFramePr>
        <p:xfrm>
          <a:off x="7356475" y="2454275"/>
          <a:ext cx="10779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5" imgW="634725" imgH="203112" progId="Equation.DSMT4">
                  <p:embed/>
                </p:oleObj>
              </mc:Choice>
              <mc:Fallback>
                <p:oleObj name="Equation" r:id="rId5" imgW="634725" imgH="203112" progId="Equation.DSMT4">
                  <p:embed/>
                  <p:pic>
                    <p:nvPicPr>
                      <p:cNvPr id="105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6475" y="2454275"/>
                        <a:ext cx="1077913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7" name="Straight Connector 106"/>
          <p:cNvCxnSpPr/>
          <p:nvPr/>
        </p:nvCxnSpPr>
        <p:spPr>
          <a:xfrm rot="5400000" flipH="1" flipV="1">
            <a:off x="1046956" y="2656682"/>
            <a:ext cx="3343275" cy="1588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 flipH="1" flipV="1">
            <a:off x="2167731" y="2631282"/>
            <a:ext cx="3343275" cy="1588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 rot="5400000" flipH="1" flipV="1">
            <a:off x="3290094" y="2661444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 flipH="1" flipV="1">
            <a:off x="4410869" y="2677319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rot="5400000" flipH="1" flipV="1">
            <a:off x="5560219" y="2666207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7" name="Object 119"/>
          <p:cNvGraphicFramePr>
            <a:graphicFrameLocks noChangeAspect="1"/>
          </p:cNvGraphicFramePr>
          <p:nvPr/>
        </p:nvGraphicFramePr>
        <p:xfrm>
          <a:off x="7202488" y="2333625"/>
          <a:ext cx="160020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7" imgW="622030" imgH="203112" progId="Equation.DSMT4">
                  <p:embed/>
                </p:oleObj>
              </mc:Choice>
              <mc:Fallback>
                <p:oleObj name="Equation" r:id="rId7" imgW="622030" imgH="203112" progId="Equation.DSMT4">
                  <p:embed/>
                  <p:pic>
                    <p:nvPicPr>
                      <p:cNvPr id="137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2488" y="2333625"/>
                        <a:ext cx="1600200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4" name="Oval 283"/>
          <p:cNvSpPr/>
          <p:nvPr/>
        </p:nvSpPr>
        <p:spPr>
          <a:xfrm>
            <a:off x="1235075" y="3132138"/>
            <a:ext cx="150813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85" name="Oval 284"/>
          <p:cNvSpPr/>
          <p:nvPr/>
        </p:nvSpPr>
        <p:spPr>
          <a:xfrm>
            <a:off x="1809750" y="2028825"/>
            <a:ext cx="150813" cy="1508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86" name="Oval 285"/>
          <p:cNvSpPr/>
          <p:nvPr/>
        </p:nvSpPr>
        <p:spPr>
          <a:xfrm>
            <a:off x="2359025" y="3136900"/>
            <a:ext cx="149225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87" name="Oval 286"/>
          <p:cNvSpPr/>
          <p:nvPr/>
        </p:nvSpPr>
        <p:spPr>
          <a:xfrm>
            <a:off x="2921000" y="2033588"/>
            <a:ext cx="149225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88" name="Oval 287"/>
          <p:cNvSpPr/>
          <p:nvPr/>
        </p:nvSpPr>
        <p:spPr>
          <a:xfrm>
            <a:off x="3495675" y="3141663"/>
            <a:ext cx="150813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89" name="Oval 288"/>
          <p:cNvSpPr/>
          <p:nvPr/>
        </p:nvSpPr>
        <p:spPr>
          <a:xfrm>
            <a:off x="4071938" y="2051050"/>
            <a:ext cx="149225" cy="1508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90" name="Oval 289"/>
          <p:cNvSpPr/>
          <p:nvPr/>
        </p:nvSpPr>
        <p:spPr>
          <a:xfrm>
            <a:off x="4619625" y="3132138"/>
            <a:ext cx="150813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91" name="Oval 290"/>
          <p:cNvSpPr/>
          <p:nvPr/>
        </p:nvSpPr>
        <p:spPr>
          <a:xfrm>
            <a:off x="5181600" y="2043113"/>
            <a:ext cx="150813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92" name="Oval 291"/>
          <p:cNvSpPr/>
          <p:nvPr/>
        </p:nvSpPr>
        <p:spPr>
          <a:xfrm>
            <a:off x="5743575" y="3122613"/>
            <a:ext cx="149225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93" name="Oval 292"/>
          <p:cNvSpPr/>
          <p:nvPr/>
        </p:nvSpPr>
        <p:spPr>
          <a:xfrm>
            <a:off x="6318250" y="2033588"/>
            <a:ext cx="150813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94" name="Oval 293"/>
          <p:cNvSpPr/>
          <p:nvPr/>
        </p:nvSpPr>
        <p:spPr>
          <a:xfrm>
            <a:off x="6880225" y="3127375"/>
            <a:ext cx="150813" cy="1508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96" name="Freeform 106"/>
          <p:cNvSpPr>
            <a:spLocks/>
          </p:cNvSpPr>
          <p:nvPr/>
        </p:nvSpPr>
        <p:spPr bwMode="auto">
          <a:xfrm flipH="1">
            <a:off x="582613" y="971550"/>
            <a:ext cx="446087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4" name="Group 302"/>
          <p:cNvGrpSpPr>
            <a:grpSpLocks/>
          </p:cNvGrpSpPr>
          <p:nvPr/>
        </p:nvGrpSpPr>
        <p:grpSpPr bwMode="auto">
          <a:xfrm>
            <a:off x="469900" y="954088"/>
            <a:ext cx="6799263" cy="3414712"/>
            <a:chOff x="470583" y="954087"/>
            <a:chExt cx="6798892" cy="3414713"/>
          </a:xfrm>
        </p:grpSpPr>
        <p:grpSp>
          <p:nvGrpSpPr>
            <p:cNvPr id="6209" name="Group 282"/>
            <p:cNvGrpSpPr>
              <a:grpSpLocks/>
            </p:cNvGrpSpPr>
            <p:nvPr/>
          </p:nvGrpSpPr>
          <p:grpSpPr bwMode="auto">
            <a:xfrm>
              <a:off x="470583" y="954087"/>
              <a:ext cx="6798892" cy="3414713"/>
              <a:chOff x="470583" y="954087"/>
              <a:chExt cx="6798892" cy="3414713"/>
            </a:xfrm>
          </p:grpSpPr>
          <p:sp>
            <p:nvSpPr>
              <p:cNvPr id="6216" name="Freeform 106"/>
              <p:cNvSpPr>
                <a:spLocks/>
              </p:cNvSpPr>
              <p:nvPr/>
            </p:nvSpPr>
            <p:spPr bwMode="auto">
              <a:xfrm>
                <a:off x="470583" y="969962"/>
                <a:ext cx="446247" cy="1692275"/>
              </a:xfrm>
              <a:custGeom>
                <a:avLst/>
                <a:gdLst>
                  <a:gd name="T0" fmla="*/ 0 w 84"/>
                  <a:gd name="T1" fmla="*/ 2147483647 h 315"/>
                  <a:gd name="T2" fmla="*/ 2147483647 w 84"/>
                  <a:gd name="T3" fmla="*/ 2147483647 h 315"/>
                  <a:gd name="T4" fmla="*/ 2147483647 w 84"/>
                  <a:gd name="T5" fmla="*/ 2147483647 h 315"/>
                  <a:gd name="T6" fmla="*/ 2147483647 w 84"/>
                  <a:gd name="T7" fmla="*/ 2147483647 h 315"/>
                  <a:gd name="T8" fmla="*/ 2147483647 w 84"/>
                  <a:gd name="T9" fmla="*/ 2147483647 h 315"/>
                  <a:gd name="T10" fmla="*/ 2147483647 w 84"/>
                  <a:gd name="T11" fmla="*/ 2147483647 h 315"/>
                  <a:gd name="T12" fmla="*/ 2147483647 w 84"/>
                  <a:gd name="T13" fmla="*/ 2147483647 h 315"/>
                  <a:gd name="T14" fmla="*/ 2147483647 w 84"/>
                  <a:gd name="T15" fmla="*/ 2147483647 h 315"/>
                  <a:gd name="T16" fmla="*/ 2147483647 w 84"/>
                  <a:gd name="T17" fmla="*/ 2147483647 h 315"/>
                  <a:gd name="T18" fmla="*/ 2147483647 w 84"/>
                  <a:gd name="T19" fmla="*/ 2147483647 h 315"/>
                  <a:gd name="T20" fmla="*/ 2147483647 w 84"/>
                  <a:gd name="T21" fmla="*/ 2147483647 h 315"/>
                  <a:gd name="T22" fmla="*/ 2147483647 w 84"/>
                  <a:gd name="T23" fmla="*/ 2147483647 h 315"/>
                  <a:gd name="T24" fmla="*/ 2147483647 w 84"/>
                  <a:gd name="T25" fmla="*/ 2147483647 h 315"/>
                  <a:gd name="T26" fmla="*/ 2147483647 w 84"/>
                  <a:gd name="T27" fmla="*/ 2147483647 h 315"/>
                  <a:gd name="T28" fmla="*/ 2147483647 w 84"/>
                  <a:gd name="T29" fmla="*/ 2147483647 h 315"/>
                  <a:gd name="T30" fmla="*/ 2147483647 w 84"/>
                  <a:gd name="T31" fmla="*/ 2147483647 h 315"/>
                  <a:gd name="T32" fmla="*/ 2147483647 w 84"/>
                  <a:gd name="T33" fmla="*/ 2147483647 h 315"/>
                  <a:gd name="T34" fmla="*/ 2147483647 w 84"/>
                  <a:gd name="T35" fmla="*/ 2147483647 h 315"/>
                  <a:gd name="T36" fmla="*/ 2147483647 w 84"/>
                  <a:gd name="T37" fmla="*/ 2147483647 h 315"/>
                  <a:gd name="T38" fmla="*/ 2147483647 w 84"/>
                  <a:gd name="T39" fmla="*/ 2147483647 h 315"/>
                  <a:gd name="T40" fmla="*/ 2147483647 w 84"/>
                  <a:gd name="T41" fmla="*/ 2147483647 h 315"/>
                  <a:gd name="T42" fmla="*/ 2147483647 w 84"/>
                  <a:gd name="T43" fmla="*/ 2147483647 h 315"/>
                  <a:gd name="T44" fmla="*/ 2147483647 w 84"/>
                  <a:gd name="T45" fmla="*/ 2147483647 h 315"/>
                  <a:gd name="T46" fmla="*/ 2147483647 w 84"/>
                  <a:gd name="T47" fmla="*/ 2147483647 h 315"/>
                  <a:gd name="T48" fmla="*/ 2147483647 w 84"/>
                  <a:gd name="T49" fmla="*/ 2147483647 h 315"/>
                  <a:gd name="T50" fmla="*/ 2147483647 w 84"/>
                  <a:gd name="T51" fmla="*/ 2147483647 h 315"/>
                  <a:gd name="T52" fmla="*/ 2147483647 w 84"/>
                  <a:gd name="T53" fmla="*/ 2147483647 h 315"/>
                  <a:gd name="T54" fmla="*/ 2147483647 w 84"/>
                  <a:gd name="T55" fmla="*/ 2147483647 h 315"/>
                  <a:gd name="T56" fmla="*/ 2147483647 w 84"/>
                  <a:gd name="T57" fmla="*/ 2147483647 h 315"/>
                  <a:gd name="T58" fmla="*/ 2147483647 w 84"/>
                  <a:gd name="T59" fmla="*/ 2147483647 h 315"/>
                  <a:gd name="T60" fmla="*/ 2147483647 w 84"/>
                  <a:gd name="T61" fmla="*/ 2147483647 h 315"/>
                  <a:gd name="T62" fmla="*/ 2147483647 w 84"/>
                  <a:gd name="T63" fmla="*/ 2147483647 h 315"/>
                  <a:gd name="T64" fmla="*/ 2147483647 w 84"/>
                  <a:gd name="T65" fmla="*/ 2147483647 h 315"/>
                  <a:gd name="T66" fmla="*/ 2147483647 w 84"/>
                  <a:gd name="T67" fmla="*/ 2147483647 h 315"/>
                  <a:gd name="T68" fmla="*/ 2147483647 w 84"/>
                  <a:gd name="T69" fmla="*/ 2147483647 h 315"/>
                  <a:gd name="T70" fmla="*/ 2147483647 w 84"/>
                  <a:gd name="T71" fmla="*/ 2147483647 h 315"/>
                  <a:gd name="T72" fmla="*/ 2147483647 w 84"/>
                  <a:gd name="T73" fmla="*/ 2147483647 h 315"/>
                  <a:gd name="T74" fmla="*/ 2147483647 w 84"/>
                  <a:gd name="T75" fmla="*/ 2147483647 h 315"/>
                  <a:gd name="T76" fmla="*/ 2147483647 w 84"/>
                  <a:gd name="T77" fmla="*/ 2147483647 h 315"/>
                  <a:gd name="T78" fmla="*/ 2147483647 w 84"/>
                  <a:gd name="T79" fmla="*/ 2147483647 h 315"/>
                  <a:gd name="T80" fmla="*/ 2147483647 w 84"/>
                  <a:gd name="T81" fmla="*/ 2147483647 h 315"/>
                  <a:gd name="T82" fmla="*/ 2147483647 w 84"/>
                  <a:gd name="T83" fmla="*/ 2147483647 h 315"/>
                  <a:gd name="T84" fmla="*/ 2147483647 w 84"/>
                  <a:gd name="T85" fmla="*/ 2147483647 h 315"/>
                  <a:gd name="T86" fmla="*/ 2147483647 w 84"/>
                  <a:gd name="T87" fmla="*/ 2147483647 h 315"/>
                  <a:gd name="T88" fmla="*/ 2147483647 w 84"/>
                  <a:gd name="T89" fmla="*/ 2147483647 h 315"/>
                  <a:gd name="T90" fmla="*/ 2147483647 w 84"/>
                  <a:gd name="T91" fmla="*/ 2147483647 h 315"/>
                  <a:gd name="T92" fmla="*/ 2147483647 w 84"/>
                  <a:gd name="T93" fmla="*/ 2147483647 h 315"/>
                  <a:gd name="T94" fmla="*/ 2147483647 w 84"/>
                  <a:gd name="T95" fmla="*/ 2147483647 h 315"/>
                  <a:gd name="T96" fmla="*/ 2147483647 w 84"/>
                  <a:gd name="T97" fmla="*/ 2147483647 h 315"/>
                  <a:gd name="T98" fmla="*/ 2147483647 w 84"/>
                  <a:gd name="T99" fmla="*/ 2147483647 h 315"/>
                  <a:gd name="T100" fmla="*/ 2147483647 w 84"/>
                  <a:gd name="T101" fmla="*/ 0 h 315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4"/>
                  <a:gd name="T154" fmla="*/ 0 h 315"/>
                  <a:gd name="T155" fmla="*/ 84 w 84"/>
                  <a:gd name="T156" fmla="*/ 315 h 315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4" h="315">
                    <a:moveTo>
                      <a:pt x="0" y="315"/>
                    </a:moveTo>
                    <a:lnTo>
                      <a:pt x="2" y="312"/>
                    </a:lnTo>
                    <a:lnTo>
                      <a:pt x="4" y="309"/>
                    </a:lnTo>
                    <a:lnTo>
                      <a:pt x="6" y="306"/>
                    </a:lnTo>
                    <a:lnTo>
                      <a:pt x="8" y="303"/>
                    </a:lnTo>
                    <a:lnTo>
                      <a:pt x="10" y="299"/>
                    </a:lnTo>
                    <a:lnTo>
                      <a:pt x="12" y="296"/>
                    </a:lnTo>
                    <a:lnTo>
                      <a:pt x="14" y="293"/>
                    </a:lnTo>
                    <a:lnTo>
                      <a:pt x="16" y="290"/>
                    </a:lnTo>
                    <a:lnTo>
                      <a:pt x="18" y="287"/>
                    </a:lnTo>
                    <a:lnTo>
                      <a:pt x="20" y="283"/>
                    </a:lnTo>
                    <a:lnTo>
                      <a:pt x="22" y="280"/>
                    </a:lnTo>
                    <a:lnTo>
                      <a:pt x="24" y="277"/>
                    </a:lnTo>
                    <a:lnTo>
                      <a:pt x="26" y="273"/>
                    </a:lnTo>
                    <a:lnTo>
                      <a:pt x="28" y="269"/>
                    </a:lnTo>
                    <a:lnTo>
                      <a:pt x="30" y="266"/>
                    </a:lnTo>
                    <a:lnTo>
                      <a:pt x="32" y="262"/>
                    </a:lnTo>
                    <a:lnTo>
                      <a:pt x="34" y="258"/>
                    </a:lnTo>
                    <a:lnTo>
                      <a:pt x="36" y="254"/>
                    </a:lnTo>
                    <a:lnTo>
                      <a:pt x="38" y="250"/>
                    </a:lnTo>
                    <a:lnTo>
                      <a:pt x="40" y="245"/>
                    </a:lnTo>
                    <a:lnTo>
                      <a:pt x="42" y="241"/>
                    </a:lnTo>
                    <a:lnTo>
                      <a:pt x="44" y="236"/>
                    </a:lnTo>
                    <a:lnTo>
                      <a:pt x="46" y="231"/>
                    </a:lnTo>
                    <a:lnTo>
                      <a:pt x="48" y="226"/>
                    </a:lnTo>
                    <a:lnTo>
                      <a:pt x="50" y="221"/>
                    </a:lnTo>
                    <a:lnTo>
                      <a:pt x="52" y="215"/>
                    </a:lnTo>
                    <a:lnTo>
                      <a:pt x="54" y="209"/>
                    </a:lnTo>
                    <a:lnTo>
                      <a:pt x="56" y="202"/>
                    </a:lnTo>
                    <a:lnTo>
                      <a:pt x="58" y="195"/>
                    </a:lnTo>
                    <a:lnTo>
                      <a:pt x="60" y="188"/>
                    </a:lnTo>
                    <a:lnTo>
                      <a:pt x="62" y="180"/>
                    </a:lnTo>
                    <a:lnTo>
                      <a:pt x="64" y="171"/>
                    </a:lnTo>
                    <a:lnTo>
                      <a:pt x="66" y="162"/>
                    </a:lnTo>
                    <a:lnTo>
                      <a:pt x="68" y="151"/>
                    </a:lnTo>
                    <a:lnTo>
                      <a:pt x="70" y="140"/>
                    </a:lnTo>
                    <a:lnTo>
                      <a:pt x="72" y="127"/>
                    </a:lnTo>
                    <a:lnTo>
                      <a:pt x="73" y="120"/>
                    </a:lnTo>
                    <a:lnTo>
                      <a:pt x="74" y="113"/>
                    </a:lnTo>
                    <a:lnTo>
                      <a:pt x="75" y="106"/>
                    </a:lnTo>
                    <a:lnTo>
                      <a:pt x="76" y="98"/>
                    </a:lnTo>
                    <a:lnTo>
                      <a:pt x="77" y="89"/>
                    </a:lnTo>
                    <a:lnTo>
                      <a:pt x="78" y="80"/>
                    </a:lnTo>
                    <a:lnTo>
                      <a:pt x="79" y="70"/>
                    </a:lnTo>
                    <a:lnTo>
                      <a:pt x="80" y="59"/>
                    </a:lnTo>
                    <a:lnTo>
                      <a:pt x="81" y="48"/>
                    </a:lnTo>
                    <a:lnTo>
                      <a:pt x="82" y="36"/>
                    </a:lnTo>
                    <a:lnTo>
                      <a:pt x="83" y="22"/>
                    </a:lnTo>
                    <a:lnTo>
                      <a:pt x="83" y="15"/>
                    </a:lnTo>
                    <a:lnTo>
                      <a:pt x="84" y="8"/>
                    </a:lnTo>
                    <a:lnTo>
                      <a:pt x="84" y="0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6217" name="Group 266"/>
              <p:cNvGrpSpPr>
                <a:grpSpLocks/>
              </p:cNvGrpSpPr>
              <p:nvPr/>
            </p:nvGrpSpPr>
            <p:grpSpPr bwMode="auto">
              <a:xfrm>
                <a:off x="1146329" y="958850"/>
                <a:ext cx="900462" cy="3382963"/>
                <a:chOff x="1146329" y="958850"/>
                <a:chExt cx="900462" cy="3382963"/>
              </a:xfrm>
            </p:grpSpPr>
            <p:sp>
              <p:nvSpPr>
                <p:cNvPr id="6233" name="Freeform 108"/>
                <p:cNvSpPr>
                  <a:spLocks/>
                </p:cNvSpPr>
                <p:nvPr/>
              </p:nvSpPr>
              <p:spPr bwMode="auto">
                <a:xfrm>
                  <a:off x="1151110" y="958850"/>
                  <a:ext cx="895681" cy="3270250"/>
                </a:xfrm>
                <a:custGeom>
                  <a:avLst/>
                  <a:gdLst>
                    <a:gd name="T0" fmla="*/ 2147483647 w 168"/>
                    <a:gd name="T1" fmla="*/ 2147483647 h 609"/>
                    <a:gd name="T2" fmla="*/ 2147483647 w 168"/>
                    <a:gd name="T3" fmla="*/ 2147483647 h 609"/>
                    <a:gd name="T4" fmla="*/ 2147483647 w 168"/>
                    <a:gd name="T5" fmla="*/ 2147483647 h 609"/>
                    <a:gd name="T6" fmla="*/ 2147483647 w 168"/>
                    <a:gd name="T7" fmla="*/ 2147483647 h 609"/>
                    <a:gd name="T8" fmla="*/ 2147483647 w 168"/>
                    <a:gd name="T9" fmla="*/ 2147483647 h 609"/>
                    <a:gd name="T10" fmla="*/ 2147483647 w 168"/>
                    <a:gd name="T11" fmla="*/ 2147483647 h 609"/>
                    <a:gd name="T12" fmla="*/ 2147483647 w 168"/>
                    <a:gd name="T13" fmla="*/ 2147483647 h 609"/>
                    <a:gd name="T14" fmla="*/ 2147483647 w 168"/>
                    <a:gd name="T15" fmla="*/ 2147483647 h 609"/>
                    <a:gd name="T16" fmla="*/ 2147483647 w 168"/>
                    <a:gd name="T17" fmla="*/ 2147483647 h 609"/>
                    <a:gd name="T18" fmla="*/ 2147483647 w 168"/>
                    <a:gd name="T19" fmla="*/ 2147483647 h 609"/>
                    <a:gd name="T20" fmla="*/ 2147483647 w 168"/>
                    <a:gd name="T21" fmla="*/ 2147483647 h 609"/>
                    <a:gd name="T22" fmla="*/ 2147483647 w 168"/>
                    <a:gd name="T23" fmla="*/ 2147483647 h 609"/>
                    <a:gd name="T24" fmla="*/ 2147483647 w 168"/>
                    <a:gd name="T25" fmla="*/ 2147483647 h 609"/>
                    <a:gd name="T26" fmla="*/ 2147483647 w 168"/>
                    <a:gd name="T27" fmla="*/ 2147483647 h 609"/>
                    <a:gd name="T28" fmla="*/ 2147483647 w 168"/>
                    <a:gd name="T29" fmla="*/ 2147483647 h 609"/>
                    <a:gd name="T30" fmla="*/ 2147483647 w 168"/>
                    <a:gd name="T31" fmla="*/ 2147483647 h 609"/>
                    <a:gd name="T32" fmla="*/ 2147483647 w 168"/>
                    <a:gd name="T33" fmla="*/ 2147483647 h 609"/>
                    <a:gd name="T34" fmla="*/ 2147483647 w 168"/>
                    <a:gd name="T35" fmla="*/ 2147483647 h 609"/>
                    <a:gd name="T36" fmla="*/ 2147483647 w 168"/>
                    <a:gd name="T37" fmla="*/ 2147483647 h 609"/>
                    <a:gd name="T38" fmla="*/ 2147483647 w 168"/>
                    <a:gd name="T39" fmla="*/ 2147483647 h 609"/>
                    <a:gd name="T40" fmla="*/ 2147483647 w 168"/>
                    <a:gd name="T41" fmla="*/ 2147483647 h 609"/>
                    <a:gd name="T42" fmla="*/ 2147483647 w 168"/>
                    <a:gd name="T43" fmla="*/ 2147483647 h 609"/>
                    <a:gd name="T44" fmla="*/ 2147483647 w 168"/>
                    <a:gd name="T45" fmla="*/ 2147483647 h 609"/>
                    <a:gd name="T46" fmla="*/ 2147483647 w 168"/>
                    <a:gd name="T47" fmla="*/ 2147483647 h 609"/>
                    <a:gd name="T48" fmla="*/ 2147483647 w 168"/>
                    <a:gd name="T49" fmla="*/ 2147483647 h 609"/>
                    <a:gd name="T50" fmla="*/ 2147483647 w 168"/>
                    <a:gd name="T51" fmla="*/ 2147483647 h 609"/>
                    <a:gd name="T52" fmla="*/ 2147483647 w 168"/>
                    <a:gd name="T53" fmla="*/ 2147483647 h 609"/>
                    <a:gd name="T54" fmla="*/ 2147483647 w 168"/>
                    <a:gd name="T55" fmla="*/ 2147483647 h 609"/>
                    <a:gd name="T56" fmla="*/ 2147483647 w 168"/>
                    <a:gd name="T57" fmla="*/ 2147483647 h 609"/>
                    <a:gd name="T58" fmla="*/ 2147483647 w 168"/>
                    <a:gd name="T59" fmla="*/ 2147483647 h 609"/>
                    <a:gd name="T60" fmla="*/ 2147483647 w 168"/>
                    <a:gd name="T61" fmla="*/ 2147483647 h 609"/>
                    <a:gd name="T62" fmla="*/ 2147483647 w 168"/>
                    <a:gd name="T63" fmla="*/ 2147483647 h 609"/>
                    <a:gd name="T64" fmla="*/ 2147483647 w 168"/>
                    <a:gd name="T65" fmla="*/ 2147483647 h 609"/>
                    <a:gd name="T66" fmla="*/ 2147483647 w 168"/>
                    <a:gd name="T67" fmla="*/ 2147483647 h 609"/>
                    <a:gd name="T68" fmla="*/ 2147483647 w 168"/>
                    <a:gd name="T69" fmla="*/ 2147483647 h 609"/>
                    <a:gd name="T70" fmla="*/ 2147483647 w 168"/>
                    <a:gd name="T71" fmla="*/ 2147483647 h 609"/>
                    <a:gd name="T72" fmla="*/ 2147483647 w 168"/>
                    <a:gd name="T73" fmla="*/ 2147483647 h 609"/>
                    <a:gd name="T74" fmla="*/ 2147483647 w 168"/>
                    <a:gd name="T75" fmla="*/ 2147483647 h 609"/>
                    <a:gd name="T76" fmla="*/ 2147483647 w 168"/>
                    <a:gd name="T77" fmla="*/ 2147483647 h 609"/>
                    <a:gd name="T78" fmla="*/ 2147483647 w 168"/>
                    <a:gd name="T79" fmla="*/ 2147483647 h 609"/>
                    <a:gd name="T80" fmla="*/ 2147483647 w 168"/>
                    <a:gd name="T81" fmla="*/ 2147483647 h 609"/>
                    <a:gd name="T82" fmla="*/ 2147483647 w 168"/>
                    <a:gd name="T83" fmla="*/ 2147483647 h 609"/>
                    <a:gd name="T84" fmla="*/ 2147483647 w 168"/>
                    <a:gd name="T85" fmla="*/ 2147483647 h 609"/>
                    <a:gd name="T86" fmla="*/ 2147483647 w 168"/>
                    <a:gd name="T87" fmla="*/ 2147483647 h 609"/>
                    <a:gd name="T88" fmla="*/ 2147483647 w 168"/>
                    <a:gd name="T89" fmla="*/ 2147483647 h 609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168"/>
                    <a:gd name="T136" fmla="*/ 0 h 609"/>
                    <a:gd name="T137" fmla="*/ 168 w 168"/>
                    <a:gd name="T138" fmla="*/ 609 h 609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168" h="609">
                      <a:moveTo>
                        <a:pt x="0" y="609"/>
                      </a:moveTo>
                      <a:lnTo>
                        <a:pt x="1" y="596"/>
                      </a:lnTo>
                      <a:lnTo>
                        <a:pt x="2" y="583"/>
                      </a:lnTo>
                      <a:lnTo>
                        <a:pt x="3" y="572"/>
                      </a:lnTo>
                      <a:lnTo>
                        <a:pt x="4" y="562"/>
                      </a:lnTo>
                      <a:lnTo>
                        <a:pt x="5" y="552"/>
                      </a:lnTo>
                      <a:lnTo>
                        <a:pt x="6" y="543"/>
                      </a:lnTo>
                      <a:lnTo>
                        <a:pt x="7" y="534"/>
                      </a:lnTo>
                      <a:lnTo>
                        <a:pt x="8" y="526"/>
                      </a:lnTo>
                      <a:lnTo>
                        <a:pt x="9" y="518"/>
                      </a:lnTo>
                      <a:lnTo>
                        <a:pt x="10" y="511"/>
                      </a:lnTo>
                      <a:lnTo>
                        <a:pt x="11" y="504"/>
                      </a:lnTo>
                      <a:lnTo>
                        <a:pt x="12" y="498"/>
                      </a:lnTo>
                      <a:lnTo>
                        <a:pt x="13" y="492"/>
                      </a:lnTo>
                      <a:lnTo>
                        <a:pt x="14" y="486"/>
                      </a:lnTo>
                      <a:lnTo>
                        <a:pt x="15" y="480"/>
                      </a:lnTo>
                      <a:lnTo>
                        <a:pt x="16" y="475"/>
                      </a:lnTo>
                      <a:lnTo>
                        <a:pt x="17" y="470"/>
                      </a:lnTo>
                      <a:lnTo>
                        <a:pt x="18" y="465"/>
                      </a:lnTo>
                      <a:lnTo>
                        <a:pt x="19" y="461"/>
                      </a:lnTo>
                      <a:lnTo>
                        <a:pt x="20" y="456"/>
                      </a:lnTo>
                      <a:lnTo>
                        <a:pt x="21" y="452"/>
                      </a:lnTo>
                      <a:lnTo>
                        <a:pt x="22" y="448"/>
                      </a:lnTo>
                      <a:lnTo>
                        <a:pt x="23" y="444"/>
                      </a:lnTo>
                      <a:lnTo>
                        <a:pt x="24" y="440"/>
                      </a:lnTo>
                      <a:lnTo>
                        <a:pt x="25" y="437"/>
                      </a:lnTo>
                      <a:lnTo>
                        <a:pt x="26" y="433"/>
                      </a:lnTo>
                      <a:lnTo>
                        <a:pt x="27" y="430"/>
                      </a:lnTo>
                      <a:lnTo>
                        <a:pt x="28" y="426"/>
                      </a:lnTo>
                      <a:lnTo>
                        <a:pt x="29" y="423"/>
                      </a:lnTo>
                      <a:lnTo>
                        <a:pt x="30" y="420"/>
                      </a:lnTo>
                      <a:lnTo>
                        <a:pt x="31" y="417"/>
                      </a:lnTo>
                      <a:lnTo>
                        <a:pt x="32" y="414"/>
                      </a:lnTo>
                      <a:lnTo>
                        <a:pt x="33" y="411"/>
                      </a:lnTo>
                      <a:lnTo>
                        <a:pt x="34" y="409"/>
                      </a:lnTo>
                      <a:lnTo>
                        <a:pt x="35" y="406"/>
                      </a:lnTo>
                      <a:lnTo>
                        <a:pt x="36" y="403"/>
                      </a:lnTo>
                      <a:lnTo>
                        <a:pt x="37" y="401"/>
                      </a:lnTo>
                      <a:lnTo>
                        <a:pt x="38" y="398"/>
                      </a:lnTo>
                      <a:lnTo>
                        <a:pt x="39" y="396"/>
                      </a:lnTo>
                      <a:lnTo>
                        <a:pt x="40" y="393"/>
                      </a:lnTo>
                      <a:lnTo>
                        <a:pt x="41" y="391"/>
                      </a:lnTo>
                      <a:lnTo>
                        <a:pt x="42" y="389"/>
                      </a:lnTo>
                      <a:lnTo>
                        <a:pt x="43" y="386"/>
                      </a:lnTo>
                      <a:lnTo>
                        <a:pt x="44" y="384"/>
                      </a:lnTo>
                      <a:lnTo>
                        <a:pt x="45" y="382"/>
                      </a:lnTo>
                      <a:lnTo>
                        <a:pt x="46" y="380"/>
                      </a:lnTo>
                      <a:lnTo>
                        <a:pt x="47" y="378"/>
                      </a:lnTo>
                      <a:lnTo>
                        <a:pt x="48" y="376"/>
                      </a:lnTo>
                      <a:lnTo>
                        <a:pt x="49" y="374"/>
                      </a:lnTo>
                      <a:lnTo>
                        <a:pt x="50" y="372"/>
                      </a:lnTo>
                      <a:lnTo>
                        <a:pt x="51" y="370"/>
                      </a:lnTo>
                      <a:lnTo>
                        <a:pt x="52" y="368"/>
                      </a:lnTo>
                      <a:lnTo>
                        <a:pt x="53" y="366"/>
                      </a:lnTo>
                      <a:lnTo>
                        <a:pt x="54" y="364"/>
                      </a:lnTo>
                      <a:lnTo>
                        <a:pt x="55" y="362"/>
                      </a:lnTo>
                      <a:lnTo>
                        <a:pt x="56" y="361"/>
                      </a:lnTo>
                      <a:lnTo>
                        <a:pt x="57" y="359"/>
                      </a:lnTo>
                      <a:lnTo>
                        <a:pt x="58" y="357"/>
                      </a:lnTo>
                      <a:lnTo>
                        <a:pt x="59" y="355"/>
                      </a:lnTo>
                      <a:lnTo>
                        <a:pt x="61" y="353"/>
                      </a:lnTo>
                      <a:lnTo>
                        <a:pt x="62" y="350"/>
                      </a:lnTo>
                      <a:lnTo>
                        <a:pt x="64" y="348"/>
                      </a:lnTo>
                      <a:lnTo>
                        <a:pt x="65" y="345"/>
                      </a:lnTo>
                      <a:lnTo>
                        <a:pt x="67" y="343"/>
                      </a:lnTo>
                      <a:lnTo>
                        <a:pt x="68" y="340"/>
                      </a:lnTo>
                      <a:lnTo>
                        <a:pt x="70" y="338"/>
                      </a:lnTo>
                      <a:lnTo>
                        <a:pt x="71" y="336"/>
                      </a:lnTo>
                      <a:lnTo>
                        <a:pt x="73" y="333"/>
                      </a:lnTo>
                      <a:lnTo>
                        <a:pt x="74" y="331"/>
                      </a:lnTo>
                      <a:lnTo>
                        <a:pt x="76" y="329"/>
                      </a:lnTo>
                      <a:lnTo>
                        <a:pt x="77" y="326"/>
                      </a:lnTo>
                      <a:lnTo>
                        <a:pt x="79" y="324"/>
                      </a:lnTo>
                      <a:lnTo>
                        <a:pt x="80" y="322"/>
                      </a:lnTo>
                      <a:lnTo>
                        <a:pt x="82" y="319"/>
                      </a:lnTo>
                      <a:lnTo>
                        <a:pt x="83" y="317"/>
                      </a:lnTo>
                      <a:lnTo>
                        <a:pt x="85" y="315"/>
                      </a:lnTo>
                      <a:lnTo>
                        <a:pt x="86" y="312"/>
                      </a:lnTo>
                      <a:lnTo>
                        <a:pt x="88" y="310"/>
                      </a:lnTo>
                      <a:lnTo>
                        <a:pt x="89" y="308"/>
                      </a:lnTo>
                      <a:lnTo>
                        <a:pt x="91" y="306"/>
                      </a:lnTo>
                      <a:lnTo>
                        <a:pt x="92" y="303"/>
                      </a:lnTo>
                      <a:lnTo>
                        <a:pt x="94" y="301"/>
                      </a:lnTo>
                      <a:lnTo>
                        <a:pt x="95" y="299"/>
                      </a:lnTo>
                      <a:lnTo>
                        <a:pt x="97" y="296"/>
                      </a:lnTo>
                      <a:lnTo>
                        <a:pt x="98" y="294"/>
                      </a:lnTo>
                      <a:lnTo>
                        <a:pt x="100" y="291"/>
                      </a:lnTo>
                      <a:lnTo>
                        <a:pt x="101" y="289"/>
                      </a:lnTo>
                      <a:lnTo>
                        <a:pt x="103" y="286"/>
                      </a:lnTo>
                      <a:lnTo>
                        <a:pt x="104" y="284"/>
                      </a:lnTo>
                      <a:lnTo>
                        <a:pt x="106" y="281"/>
                      </a:lnTo>
                      <a:lnTo>
                        <a:pt x="107" y="279"/>
                      </a:lnTo>
                      <a:lnTo>
                        <a:pt x="109" y="276"/>
                      </a:lnTo>
                      <a:lnTo>
                        <a:pt x="110" y="274"/>
                      </a:lnTo>
                      <a:lnTo>
                        <a:pt x="112" y="271"/>
                      </a:lnTo>
                      <a:lnTo>
                        <a:pt x="113" y="268"/>
                      </a:lnTo>
                      <a:lnTo>
                        <a:pt x="115" y="265"/>
                      </a:lnTo>
                      <a:lnTo>
                        <a:pt x="116" y="262"/>
                      </a:lnTo>
                      <a:lnTo>
                        <a:pt x="118" y="259"/>
                      </a:lnTo>
                      <a:lnTo>
                        <a:pt x="119" y="256"/>
                      </a:lnTo>
                      <a:lnTo>
                        <a:pt x="121" y="253"/>
                      </a:lnTo>
                      <a:lnTo>
                        <a:pt x="122" y="250"/>
                      </a:lnTo>
                      <a:lnTo>
                        <a:pt x="124" y="247"/>
                      </a:lnTo>
                      <a:lnTo>
                        <a:pt x="125" y="243"/>
                      </a:lnTo>
                      <a:lnTo>
                        <a:pt x="127" y="240"/>
                      </a:lnTo>
                      <a:lnTo>
                        <a:pt x="128" y="236"/>
                      </a:lnTo>
                      <a:lnTo>
                        <a:pt x="130" y="232"/>
                      </a:lnTo>
                      <a:lnTo>
                        <a:pt x="131" y="228"/>
                      </a:lnTo>
                      <a:lnTo>
                        <a:pt x="133" y="224"/>
                      </a:lnTo>
                      <a:lnTo>
                        <a:pt x="134" y="220"/>
                      </a:lnTo>
                      <a:lnTo>
                        <a:pt x="136" y="216"/>
                      </a:lnTo>
                      <a:lnTo>
                        <a:pt x="137" y="211"/>
                      </a:lnTo>
                      <a:lnTo>
                        <a:pt x="139" y="206"/>
                      </a:lnTo>
                      <a:lnTo>
                        <a:pt x="140" y="201"/>
                      </a:lnTo>
                      <a:lnTo>
                        <a:pt x="142" y="196"/>
                      </a:lnTo>
                      <a:lnTo>
                        <a:pt x="143" y="190"/>
                      </a:lnTo>
                      <a:lnTo>
                        <a:pt x="145" y="184"/>
                      </a:lnTo>
                      <a:lnTo>
                        <a:pt x="146" y="178"/>
                      </a:lnTo>
                      <a:lnTo>
                        <a:pt x="148" y="171"/>
                      </a:lnTo>
                      <a:lnTo>
                        <a:pt x="149" y="164"/>
                      </a:lnTo>
                      <a:lnTo>
                        <a:pt x="151" y="157"/>
                      </a:lnTo>
                      <a:lnTo>
                        <a:pt x="152" y="149"/>
                      </a:lnTo>
                      <a:lnTo>
                        <a:pt x="154" y="140"/>
                      </a:lnTo>
                      <a:lnTo>
                        <a:pt x="155" y="130"/>
                      </a:lnTo>
                      <a:lnTo>
                        <a:pt x="157" y="120"/>
                      </a:lnTo>
                      <a:lnTo>
                        <a:pt x="158" y="109"/>
                      </a:lnTo>
                      <a:lnTo>
                        <a:pt x="160" y="97"/>
                      </a:lnTo>
                      <a:lnTo>
                        <a:pt x="161" y="83"/>
                      </a:lnTo>
                      <a:lnTo>
                        <a:pt x="162" y="76"/>
                      </a:lnTo>
                      <a:lnTo>
                        <a:pt x="163" y="68"/>
                      </a:lnTo>
                      <a:lnTo>
                        <a:pt x="164" y="60"/>
                      </a:lnTo>
                      <a:lnTo>
                        <a:pt x="164" y="52"/>
                      </a:lnTo>
                      <a:lnTo>
                        <a:pt x="165" y="43"/>
                      </a:lnTo>
                      <a:lnTo>
                        <a:pt x="166" y="33"/>
                      </a:lnTo>
                      <a:lnTo>
                        <a:pt x="167" y="23"/>
                      </a:lnTo>
                      <a:lnTo>
                        <a:pt x="167" y="12"/>
                      </a:lnTo>
                      <a:lnTo>
                        <a:pt x="168" y="0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6234" name="Freeform 107"/>
                <p:cNvSpPr>
                  <a:spLocks/>
                </p:cNvSpPr>
                <p:nvPr/>
              </p:nvSpPr>
              <p:spPr bwMode="auto">
                <a:xfrm>
                  <a:off x="1146329" y="4229100"/>
                  <a:ext cx="4781" cy="112713"/>
                </a:xfrm>
                <a:custGeom>
                  <a:avLst/>
                  <a:gdLst>
                    <a:gd name="T0" fmla="*/ 2147483647 w 1"/>
                    <a:gd name="T1" fmla="*/ 0 h 21"/>
                    <a:gd name="T2" fmla="*/ 2147483647 w 1"/>
                    <a:gd name="T3" fmla="*/ 2147483647 h 21"/>
                    <a:gd name="T4" fmla="*/ 0 w 1"/>
                    <a:gd name="T5" fmla="*/ 2147483647 h 21"/>
                    <a:gd name="T6" fmla="*/ 0 w 1"/>
                    <a:gd name="T7" fmla="*/ 2147483647 h 2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"/>
                    <a:gd name="T13" fmla="*/ 0 h 21"/>
                    <a:gd name="T14" fmla="*/ 1 w 1"/>
                    <a:gd name="T15" fmla="*/ 21 h 2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" h="21">
                      <a:moveTo>
                        <a:pt x="1" y="0"/>
                      </a:moveTo>
                      <a:lnTo>
                        <a:pt x="1" y="7"/>
                      </a:lnTo>
                      <a:lnTo>
                        <a:pt x="0" y="14"/>
                      </a:lnTo>
                      <a:lnTo>
                        <a:pt x="0" y="21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6218" name="Group 269"/>
              <p:cNvGrpSpPr>
                <a:grpSpLocks/>
              </p:cNvGrpSpPr>
              <p:nvPr/>
            </p:nvGrpSpPr>
            <p:grpSpPr bwMode="auto">
              <a:xfrm>
                <a:off x="2274696" y="954087"/>
                <a:ext cx="900463" cy="3360738"/>
                <a:chOff x="2274696" y="954087"/>
                <a:chExt cx="900463" cy="3360738"/>
              </a:xfrm>
            </p:grpSpPr>
            <p:sp>
              <p:nvSpPr>
                <p:cNvPr id="6231" name="Freeform 109"/>
                <p:cNvSpPr>
                  <a:spLocks/>
                </p:cNvSpPr>
                <p:nvPr/>
              </p:nvSpPr>
              <p:spPr bwMode="auto">
                <a:xfrm>
                  <a:off x="2274696" y="3971925"/>
                  <a:ext cx="27094" cy="342900"/>
                </a:xfrm>
                <a:custGeom>
                  <a:avLst/>
                  <a:gdLst>
                    <a:gd name="T0" fmla="*/ 2147483647 w 5"/>
                    <a:gd name="T1" fmla="*/ 0 h 64"/>
                    <a:gd name="T2" fmla="*/ 2147483647 w 5"/>
                    <a:gd name="T3" fmla="*/ 2147483647 h 64"/>
                    <a:gd name="T4" fmla="*/ 2147483647 w 5"/>
                    <a:gd name="T5" fmla="*/ 2147483647 h 64"/>
                    <a:gd name="T6" fmla="*/ 2147483647 w 5"/>
                    <a:gd name="T7" fmla="*/ 2147483647 h 64"/>
                    <a:gd name="T8" fmla="*/ 2147483647 w 5"/>
                    <a:gd name="T9" fmla="*/ 2147483647 h 64"/>
                    <a:gd name="T10" fmla="*/ 2147483647 w 5"/>
                    <a:gd name="T11" fmla="*/ 2147483647 h 64"/>
                    <a:gd name="T12" fmla="*/ 2147483647 w 5"/>
                    <a:gd name="T13" fmla="*/ 2147483647 h 64"/>
                    <a:gd name="T14" fmla="*/ 0 w 5"/>
                    <a:gd name="T15" fmla="*/ 2147483647 h 6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"/>
                    <a:gd name="T25" fmla="*/ 0 h 64"/>
                    <a:gd name="T26" fmla="*/ 5 w 5"/>
                    <a:gd name="T27" fmla="*/ 64 h 6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" h="64">
                      <a:moveTo>
                        <a:pt x="5" y="0"/>
                      </a:moveTo>
                      <a:lnTo>
                        <a:pt x="4" y="7"/>
                      </a:lnTo>
                      <a:lnTo>
                        <a:pt x="4" y="16"/>
                      </a:lnTo>
                      <a:lnTo>
                        <a:pt x="3" y="24"/>
                      </a:lnTo>
                      <a:lnTo>
                        <a:pt x="2" y="33"/>
                      </a:lnTo>
                      <a:lnTo>
                        <a:pt x="1" y="43"/>
                      </a:lnTo>
                      <a:lnTo>
                        <a:pt x="1" y="54"/>
                      </a:lnTo>
                      <a:lnTo>
                        <a:pt x="0" y="64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6232" name="Freeform 110"/>
                <p:cNvSpPr>
                  <a:spLocks/>
                </p:cNvSpPr>
                <p:nvPr/>
              </p:nvSpPr>
              <p:spPr bwMode="auto">
                <a:xfrm>
                  <a:off x="2301790" y="954087"/>
                  <a:ext cx="873369" cy="3017838"/>
                </a:xfrm>
                <a:custGeom>
                  <a:avLst/>
                  <a:gdLst>
                    <a:gd name="T0" fmla="*/ 2147483647 w 164"/>
                    <a:gd name="T1" fmla="*/ 2147483647 h 562"/>
                    <a:gd name="T2" fmla="*/ 2147483647 w 164"/>
                    <a:gd name="T3" fmla="*/ 2147483647 h 562"/>
                    <a:gd name="T4" fmla="*/ 2147483647 w 164"/>
                    <a:gd name="T5" fmla="*/ 2147483647 h 562"/>
                    <a:gd name="T6" fmla="*/ 2147483647 w 164"/>
                    <a:gd name="T7" fmla="*/ 2147483647 h 562"/>
                    <a:gd name="T8" fmla="*/ 2147483647 w 164"/>
                    <a:gd name="T9" fmla="*/ 2147483647 h 562"/>
                    <a:gd name="T10" fmla="*/ 2147483647 w 164"/>
                    <a:gd name="T11" fmla="*/ 2147483647 h 562"/>
                    <a:gd name="T12" fmla="*/ 2147483647 w 164"/>
                    <a:gd name="T13" fmla="*/ 2147483647 h 562"/>
                    <a:gd name="T14" fmla="*/ 2147483647 w 164"/>
                    <a:gd name="T15" fmla="*/ 2147483647 h 562"/>
                    <a:gd name="T16" fmla="*/ 2147483647 w 164"/>
                    <a:gd name="T17" fmla="*/ 2147483647 h 562"/>
                    <a:gd name="T18" fmla="*/ 2147483647 w 164"/>
                    <a:gd name="T19" fmla="*/ 2147483647 h 562"/>
                    <a:gd name="T20" fmla="*/ 2147483647 w 164"/>
                    <a:gd name="T21" fmla="*/ 2147483647 h 562"/>
                    <a:gd name="T22" fmla="*/ 2147483647 w 164"/>
                    <a:gd name="T23" fmla="*/ 2147483647 h 562"/>
                    <a:gd name="T24" fmla="*/ 2147483647 w 164"/>
                    <a:gd name="T25" fmla="*/ 2147483647 h 562"/>
                    <a:gd name="T26" fmla="*/ 2147483647 w 164"/>
                    <a:gd name="T27" fmla="*/ 2147483647 h 562"/>
                    <a:gd name="T28" fmla="*/ 2147483647 w 164"/>
                    <a:gd name="T29" fmla="*/ 2147483647 h 562"/>
                    <a:gd name="T30" fmla="*/ 2147483647 w 164"/>
                    <a:gd name="T31" fmla="*/ 2147483647 h 562"/>
                    <a:gd name="T32" fmla="*/ 2147483647 w 164"/>
                    <a:gd name="T33" fmla="*/ 2147483647 h 562"/>
                    <a:gd name="T34" fmla="*/ 2147483647 w 164"/>
                    <a:gd name="T35" fmla="*/ 2147483647 h 562"/>
                    <a:gd name="T36" fmla="*/ 2147483647 w 164"/>
                    <a:gd name="T37" fmla="*/ 2147483647 h 562"/>
                    <a:gd name="T38" fmla="*/ 2147483647 w 164"/>
                    <a:gd name="T39" fmla="*/ 2147483647 h 562"/>
                    <a:gd name="T40" fmla="*/ 2147483647 w 164"/>
                    <a:gd name="T41" fmla="*/ 2147483647 h 562"/>
                    <a:gd name="T42" fmla="*/ 2147483647 w 164"/>
                    <a:gd name="T43" fmla="*/ 2147483647 h 562"/>
                    <a:gd name="T44" fmla="*/ 2147483647 w 164"/>
                    <a:gd name="T45" fmla="*/ 2147483647 h 562"/>
                    <a:gd name="T46" fmla="*/ 2147483647 w 164"/>
                    <a:gd name="T47" fmla="*/ 2147483647 h 562"/>
                    <a:gd name="T48" fmla="*/ 2147483647 w 164"/>
                    <a:gd name="T49" fmla="*/ 2147483647 h 562"/>
                    <a:gd name="T50" fmla="*/ 2147483647 w 164"/>
                    <a:gd name="T51" fmla="*/ 2147483647 h 562"/>
                    <a:gd name="T52" fmla="*/ 2147483647 w 164"/>
                    <a:gd name="T53" fmla="*/ 2147483647 h 562"/>
                    <a:gd name="T54" fmla="*/ 2147483647 w 164"/>
                    <a:gd name="T55" fmla="*/ 2147483647 h 562"/>
                    <a:gd name="T56" fmla="*/ 2147483647 w 164"/>
                    <a:gd name="T57" fmla="*/ 2147483647 h 562"/>
                    <a:gd name="T58" fmla="*/ 2147483647 w 164"/>
                    <a:gd name="T59" fmla="*/ 2147483647 h 562"/>
                    <a:gd name="T60" fmla="*/ 2147483647 w 164"/>
                    <a:gd name="T61" fmla="*/ 2147483647 h 562"/>
                    <a:gd name="T62" fmla="*/ 2147483647 w 164"/>
                    <a:gd name="T63" fmla="*/ 2147483647 h 562"/>
                    <a:gd name="T64" fmla="*/ 2147483647 w 164"/>
                    <a:gd name="T65" fmla="*/ 2147483647 h 562"/>
                    <a:gd name="T66" fmla="*/ 2147483647 w 164"/>
                    <a:gd name="T67" fmla="*/ 2147483647 h 562"/>
                    <a:gd name="T68" fmla="*/ 2147483647 w 164"/>
                    <a:gd name="T69" fmla="*/ 2147483647 h 562"/>
                    <a:gd name="T70" fmla="*/ 2147483647 w 164"/>
                    <a:gd name="T71" fmla="*/ 2147483647 h 562"/>
                    <a:gd name="T72" fmla="*/ 2147483647 w 164"/>
                    <a:gd name="T73" fmla="*/ 2147483647 h 562"/>
                    <a:gd name="T74" fmla="*/ 2147483647 w 164"/>
                    <a:gd name="T75" fmla="*/ 2147483647 h 562"/>
                    <a:gd name="T76" fmla="*/ 2147483647 w 164"/>
                    <a:gd name="T77" fmla="*/ 2147483647 h 562"/>
                    <a:gd name="T78" fmla="*/ 2147483647 w 164"/>
                    <a:gd name="T79" fmla="*/ 2147483647 h 562"/>
                    <a:gd name="T80" fmla="*/ 2147483647 w 164"/>
                    <a:gd name="T81" fmla="*/ 2147483647 h 562"/>
                    <a:gd name="T82" fmla="*/ 2147483647 w 164"/>
                    <a:gd name="T83" fmla="*/ 2147483647 h 562"/>
                    <a:gd name="T84" fmla="*/ 2147483647 w 164"/>
                    <a:gd name="T85" fmla="*/ 2147483647 h 562"/>
                    <a:gd name="T86" fmla="*/ 2147483647 w 164"/>
                    <a:gd name="T87" fmla="*/ 2147483647 h 562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164"/>
                    <a:gd name="T133" fmla="*/ 0 h 562"/>
                    <a:gd name="T134" fmla="*/ 164 w 164"/>
                    <a:gd name="T135" fmla="*/ 562 h 562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164" h="562">
                      <a:moveTo>
                        <a:pt x="0" y="562"/>
                      </a:moveTo>
                      <a:lnTo>
                        <a:pt x="1" y="552"/>
                      </a:lnTo>
                      <a:lnTo>
                        <a:pt x="2" y="543"/>
                      </a:lnTo>
                      <a:lnTo>
                        <a:pt x="3" y="534"/>
                      </a:lnTo>
                      <a:lnTo>
                        <a:pt x="4" y="526"/>
                      </a:lnTo>
                      <a:lnTo>
                        <a:pt x="5" y="519"/>
                      </a:lnTo>
                      <a:lnTo>
                        <a:pt x="6" y="511"/>
                      </a:lnTo>
                      <a:lnTo>
                        <a:pt x="7" y="505"/>
                      </a:lnTo>
                      <a:lnTo>
                        <a:pt x="8" y="498"/>
                      </a:lnTo>
                      <a:lnTo>
                        <a:pt x="9" y="492"/>
                      </a:lnTo>
                      <a:lnTo>
                        <a:pt x="10" y="486"/>
                      </a:lnTo>
                      <a:lnTo>
                        <a:pt x="11" y="481"/>
                      </a:lnTo>
                      <a:lnTo>
                        <a:pt x="12" y="476"/>
                      </a:lnTo>
                      <a:lnTo>
                        <a:pt x="13" y="471"/>
                      </a:lnTo>
                      <a:lnTo>
                        <a:pt x="14" y="466"/>
                      </a:lnTo>
                      <a:lnTo>
                        <a:pt x="15" y="461"/>
                      </a:lnTo>
                      <a:lnTo>
                        <a:pt x="16" y="457"/>
                      </a:lnTo>
                      <a:lnTo>
                        <a:pt x="17" y="453"/>
                      </a:lnTo>
                      <a:lnTo>
                        <a:pt x="18" y="449"/>
                      </a:lnTo>
                      <a:lnTo>
                        <a:pt x="19" y="445"/>
                      </a:lnTo>
                      <a:lnTo>
                        <a:pt x="20" y="441"/>
                      </a:lnTo>
                      <a:lnTo>
                        <a:pt x="21" y="437"/>
                      </a:lnTo>
                      <a:lnTo>
                        <a:pt x="22" y="434"/>
                      </a:lnTo>
                      <a:lnTo>
                        <a:pt x="23" y="430"/>
                      </a:lnTo>
                      <a:lnTo>
                        <a:pt x="24" y="427"/>
                      </a:lnTo>
                      <a:lnTo>
                        <a:pt x="25" y="424"/>
                      </a:lnTo>
                      <a:lnTo>
                        <a:pt x="26" y="421"/>
                      </a:lnTo>
                      <a:lnTo>
                        <a:pt x="27" y="418"/>
                      </a:lnTo>
                      <a:lnTo>
                        <a:pt x="28" y="415"/>
                      </a:lnTo>
                      <a:lnTo>
                        <a:pt x="29" y="412"/>
                      </a:lnTo>
                      <a:lnTo>
                        <a:pt x="30" y="409"/>
                      </a:lnTo>
                      <a:lnTo>
                        <a:pt x="31" y="407"/>
                      </a:lnTo>
                      <a:lnTo>
                        <a:pt x="32" y="404"/>
                      </a:lnTo>
                      <a:lnTo>
                        <a:pt x="33" y="401"/>
                      </a:lnTo>
                      <a:lnTo>
                        <a:pt x="34" y="399"/>
                      </a:lnTo>
                      <a:lnTo>
                        <a:pt x="35" y="396"/>
                      </a:lnTo>
                      <a:lnTo>
                        <a:pt x="36" y="394"/>
                      </a:lnTo>
                      <a:lnTo>
                        <a:pt x="37" y="392"/>
                      </a:lnTo>
                      <a:lnTo>
                        <a:pt x="38" y="389"/>
                      </a:lnTo>
                      <a:lnTo>
                        <a:pt x="39" y="387"/>
                      </a:lnTo>
                      <a:lnTo>
                        <a:pt x="40" y="385"/>
                      </a:lnTo>
                      <a:lnTo>
                        <a:pt x="41" y="383"/>
                      </a:lnTo>
                      <a:lnTo>
                        <a:pt x="42" y="381"/>
                      </a:lnTo>
                      <a:lnTo>
                        <a:pt x="43" y="379"/>
                      </a:lnTo>
                      <a:lnTo>
                        <a:pt x="44" y="377"/>
                      </a:lnTo>
                      <a:lnTo>
                        <a:pt x="45" y="375"/>
                      </a:lnTo>
                      <a:lnTo>
                        <a:pt x="46" y="373"/>
                      </a:lnTo>
                      <a:lnTo>
                        <a:pt x="47" y="371"/>
                      </a:lnTo>
                      <a:lnTo>
                        <a:pt x="48" y="369"/>
                      </a:lnTo>
                      <a:lnTo>
                        <a:pt x="49" y="367"/>
                      </a:lnTo>
                      <a:lnTo>
                        <a:pt x="50" y="365"/>
                      </a:lnTo>
                      <a:lnTo>
                        <a:pt x="51" y="363"/>
                      </a:lnTo>
                      <a:lnTo>
                        <a:pt x="52" y="361"/>
                      </a:lnTo>
                      <a:lnTo>
                        <a:pt x="53" y="360"/>
                      </a:lnTo>
                      <a:lnTo>
                        <a:pt x="54" y="358"/>
                      </a:lnTo>
                      <a:lnTo>
                        <a:pt x="55" y="356"/>
                      </a:lnTo>
                      <a:lnTo>
                        <a:pt x="57" y="354"/>
                      </a:lnTo>
                      <a:lnTo>
                        <a:pt x="58" y="351"/>
                      </a:lnTo>
                      <a:lnTo>
                        <a:pt x="60" y="348"/>
                      </a:lnTo>
                      <a:lnTo>
                        <a:pt x="61" y="346"/>
                      </a:lnTo>
                      <a:lnTo>
                        <a:pt x="63" y="344"/>
                      </a:lnTo>
                      <a:lnTo>
                        <a:pt x="64" y="341"/>
                      </a:lnTo>
                      <a:lnTo>
                        <a:pt x="66" y="339"/>
                      </a:lnTo>
                      <a:lnTo>
                        <a:pt x="67" y="336"/>
                      </a:lnTo>
                      <a:lnTo>
                        <a:pt x="69" y="334"/>
                      </a:lnTo>
                      <a:lnTo>
                        <a:pt x="70" y="332"/>
                      </a:lnTo>
                      <a:lnTo>
                        <a:pt x="72" y="329"/>
                      </a:lnTo>
                      <a:lnTo>
                        <a:pt x="73" y="327"/>
                      </a:lnTo>
                      <a:lnTo>
                        <a:pt x="75" y="325"/>
                      </a:lnTo>
                      <a:lnTo>
                        <a:pt x="76" y="322"/>
                      </a:lnTo>
                      <a:lnTo>
                        <a:pt x="78" y="320"/>
                      </a:lnTo>
                      <a:lnTo>
                        <a:pt x="79" y="318"/>
                      </a:lnTo>
                      <a:lnTo>
                        <a:pt x="81" y="316"/>
                      </a:lnTo>
                      <a:lnTo>
                        <a:pt x="82" y="313"/>
                      </a:lnTo>
                      <a:lnTo>
                        <a:pt x="84" y="311"/>
                      </a:lnTo>
                      <a:lnTo>
                        <a:pt x="85" y="309"/>
                      </a:lnTo>
                      <a:lnTo>
                        <a:pt x="87" y="306"/>
                      </a:lnTo>
                      <a:lnTo>
                        <a:pt x="88" y="304"/>
                      </a:lnTo>
                      <a:lnTo>
                        <a:pt x="90" y="302"/>
                      </a:lnTo>
                      <a:lnTo>
                        <a:pt x="91" y="299"/>
                      </a:lnTo>
                      <a:lnTo>
                        <a:pt x="93" y="297"/>
                      </a:lnTo>
                      <a:lnTo>
                        <a:pt x="94" y="295"/>
                      </a:lnTo>
                      <a:lnTo>
                        <a:pt x="96" y="292"/>
                      </a:lnTo>
                      <a:lnTo>
                        <a:pt x="97" y="290"/>
                      </a:lnTo>
                      <a:lnTo>
                        <a:pt x="99" y="287"/>
                      </a:lnTo>
                      <a:lnTo>
                        <a:pt x="100" y="285"/>
                      </a:lnTo>
                      <a:lnTo>
                        <a:pt x="102" y="282"/>
                      </a:lnTo>
                      <a:lnTo>
                        <a:pt x="103" y="280"/>
                      </a:lnTo>
                      <a:lnTo>
                        <a:pt x="105" y="277"/>
                      </a:lnTo>
                      <a:lnTo>
                        <a:pt x="106" y="274"/>
                      </a:lnTo>
                      <a:lnTo>
                        <a:pt x="108" y="272"/>
                      </a:lnTo>
                      <a:lnTo>
                        <a:pt x="109" y="269"/>
                      </a:lnTo>
                      <a:lnTo>
                        <a:pt x="111" y="266"/>
                      </a:lnTo>
                      <a:lnTo>
                        <a:pt x="112" y="263"/>
                      </a:lnTo>
                      <a:lnTo>
                        <a:pt x="114" y="260"/>
                      </a:lnTo>
                      <a:lnTo>
                        <a:pt x="115" y="257"/>
                      </a:lnTo>
                      <a:lnTo>
                        <a:pt x="117" y="254"/>
                      </a:lnTo>
                      <a:lnTo>
                        <a:pt x="118" y="251"/>
                      </a:lnTo>
                      <a:lnTo>
                        <a:pt x="120" y="247"/>
                      </a:lnTo>
                      <a:lnTo>
                        <a:pt x="121" y="244"/>
                      </a:lnTo>
                      <a:lnTo>
                        <a:pt x="123" y="241"/>
                      </a:lnTo>
                      <a:lnTo>
                        <a:pt x="124" y="237"/>
                      </a:lnTo>
                      <a:lnTo>
                        <a:pt x="126" y="233"/>
                      </a:lnTo>
                      <a:lnTo>
                        <a:pt x="127" y="229"/>
                      </a:lnTo>
                      <a:lnTo>
                        <a:pt x="129" y="225"/>
                      </a:lnTo>
                      <a:lnTo>
                        <a:pt x="130" y="221"/>
                      </a:lnTo>
                      <a:lnTo>
                        <a:pt x="132" y="216"/>
                      </a:lnTo>
                      <a:lnTo>
                        <a:pt x="133" y="212"/>
                      </a:lnTo>
                      <a:lnTo>
                        <a:pt x="135" y="207"/>
                      </a:lnTo>
                      <a:lnTo>
                        <a:pt x="136" y="202"/>
                      </a:lnTo>
                      <a:lnTo>
                        <a:pt x="138" y="197"/>
                      </a:lnTo>
                      <a:lnTo>
                        <a:pt x="139" y="191"/>
                      </a:lnTo>
                      <a:lnTo>
                        <a:pt x="141" y="185"/>
                      </a:lnTo>
                      <a:lnTo>
                        <a:pt x="142" y="179"/>
                      </a:lnTo>
                      <a:lnTo>
                        <a:pt x="144" y="172"/>
                      </a:lnTo>
                      <a:lnTo>
                        <a:pt x="145" y="165"/>
                      </a:lnTo>
                      <a:lnTo>
                        <a:pt x="147" y="157"/>
                      </a:lnTo>
                      <a:lnTo>
                        <a:pt x="148" y="149"/>
                      </a:lnTo>
                      <a:lnTo>
                        <a:pt x="150" y="140"/>
                      </a:lnTo>
                      <a:lnTo>
                        <a:pt x="151" y="131"/>
                      </a:lnTo>
                      <a:lnTo>
                        <a:pt x="153" y="120"/>
                      </a:lnTo>
                      <a:lnTo>
                        <a:pt x="154" y="109"/>
                      </a:lnTo>
                      <a:lnTo>
                        <a:pt x="156" y="97"/>
                      </a:lnTo>
                      <a:lnTo>
                        <a:pt x="157" y="83"/>
                      </a:lnTo>
                      <a:lnTo>
                        <a:pt x="158" y="76"/>
                      </a:lnTo>
                      <a:lnTo>
                        <a:pt x="159" y="68"/>
                      </a:lnTo>
                      <a:lnTo>
                        <a:pt x="160" y="60"/>
                      </a:lnTo>
                      <a:lnTo>
                        <a:pt x="160" y="51"/>
                      </a:lnTo>
                      <a:lnTo>
                        <a:pt x="161" y="42"/>
                      </a:lnTo>
                      <a:lnTo>
                        <a:pt x="162" y="33"/>
                      </a:lnTo>
                      <a:lnTo>
                        <a:pt x="163" y="22"/>
                      </a:lnTo>
                      <a:lnTo>
                        <a:pt x="163" y="11"/>
                      </a:lnTo>
                      <a:lnTo>
                        <a:pt x="164" y="0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6219" name="Group 272"/>
              <p:cNvGrpSpPr>
                <a:grpSpLocks/>
              </p:cNvGrpSpPr>
              <p:nvPr/>
            </p:nvGrpSpPr>
            <p:grpSpPr bwMode="auto">
              <a:xfrm>
                <a:off x="3398282" y="1008063"/>
                <a:ext cx="900463" cy="3360737"/>
                <a:chOff x="3398282" y="1008063"/>
                <a:chExt cx="900463" cy="3360737"/>
              </a:xfrm>
            </p:grpSpPr>
            <p:sp>
              <p:nvSpPr>
                <p:cNvPr id="6229" name="Freeform 111"/>
                <p:cNvSpPr>
                  <a:spLocks/>
                </p:cNvSpPr>
                <p:nvPr/>
              </p:nvSpPr>
              <p:spPr bwMode="auto">
                <a:xfrm>
                  <a:off x="3398282" y="3965575"/>
                  <a:ext cx="31875" cy="403225"/>
                </a:xfrm>
                <a:custGeom>
                  <a:avLst/>
                  <a:gdLst>
                    <a:gd name="T0" fmla="*/ 2147483647 w 6"/>
                    <a:gd name="T1" fmla="*/ 0 h 75"/>
                    <a:gd name="T2" fmla="*/ 2147483647 w 6"/>
                    <a:gd name="T3" fmla="*/ 2147483647 h 75"/>
                    <a:gd name="T4" fmla="*/ 2147483647 w 6"/>
                    <a:gd name="T5" fmla="*/ 2147483647 h 75"/>
                    <a:gd name="T6" fmla="*/ 2147483647 w 6"/>
                    <a:gd name="T7" fmla="*/ 2147483647 h 75"/>
                    <a:gd name="T8" fmla="*/ 2147483647 w 6"/>
                    <a:gd name="T9" fmla="*/ 2147483647 h 75"/>
                    <a:gd name="T10" fmla="*/ 2147483647 w 6"/>
                    <a:gd name="T11" fmla="*/ 2147483647 h 75"/>
                    <a:gd name="T12" fmla="*/ 2147483647 w 6"/>
                    <a:gd name="T13" fmla="*/ 2147483647 h 75"/>
                    <a:gd name="T14" fmla="*/ 2147483647 w 6"/>
                    <a:gd name="T15" fmla="*/ 2147483647 h 75"/>
                    <a:gd name="T16" fmla="*/ 0 w 6"/>
                    <a:gd name="T17" fmla="*/ 2147483647 h 7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6"/>
                    <a:gd name="T28" fmla="*/ 0 h 75"/>
                    <a:gd name="T29" fmla="*/ 6 w 6"/>
                    <a:gd name="T30" fmla="*/ 75 h 75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6" h="75">
                      <a:moveTo>
                        <a:pt x="6" y="0"/>
                      </a:moveTo>
                      <a:lnTo>
                        <a:pt x="5" y="7"/>
                      </a:lnTo>
                      <a:lnTo>
                        <a:pt x="5" y="15"/>
                      </a:lnTo>
                      <a:lnTo>
                        <a:pt x="4" y="24"/>
                      </a:lnTo>
                      <a:lnTo>
                        <a:pt x="3" y="33"/>
                      </a:lnTo>
                      <a:lnTo>
                        <a:pt x="2" y="43"/>
                      </a:lnTo>
                      <a:lnTo>
                        <a:pt x="2" y="53"/>
                      </a:lnTo>
                      <a:lnTo>
                        <a:pt x="1" y="64"/>
                      </a:lnTo>
                      <a:lnTo>
                        <a:pt x="0" y="75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6230" name="Freeform 112"/>
                <p:cNvSpPr>
                  <a:spLocks/>
                </p:cNvSpPr>
                <p:nvPr/>
              </p:nvSpPr>
              <p:spPr bwMode="auto">
                <a:xfrm>
                  <a:off x="3430157" y="1008063"/>
                  <a:ext cx="868588" cy="2957513"/>
                </a:xfrm>
                <a:custGeom>
                  <a:avLst/>
                  <a:gdLst>
                    <a:gd name="T0" fmla="*/ 2147483647 w 163"/>
                    <a:gd name="T1" fmla="*/ 2147483647 h 551"/>
                    <a:gd name="T2" fmla="*/ 2147483647 w 163"/>
                    <a:gd name="T3" fmla="*/ 2147483647 h 551"/>
                    <a:gd name="T4" fmla="*/ 2147483647 w 163"/>
                    <a:gd name="T5" fmla="*/ 2147483647 h 551"/>
                    <a:gd name="T6" fmla="*/ 2147483647 w 163"/>
                    <a:gd name="T7" fmla="*/ 2147483647 h 551"/>
                    <a:gd name="T8" fmla="*/ 2147483647 w 163"/>
                    <a:gd name="T9" fmla="*/ 2147483647 h 551"/>
                    <a:gd name="T10" fmla="*/ 2147483647 w 163"/>
                    <a:gd name="T11" fmla="*/ 2147483647 h 551"/>
                    <a:gd name="T12" fmla="*/ 2147483647 w 163"/>
                    <a:gd name="T13" fmla="*/ 2147483647 h 551"/>
                    <a:gd name="T14" fmla="*/ 2147483647 w 163"/>
                    <a:gd name="T15" fmla="*/ 2147483647 h 551"/>
                    <a:gd name="T16" fmla="*/ 2147483647 w 163"/>
                    <a:gd name="T17" fmla="*/ 2147483647 h 551"/>
                    <a:gd name="T18" fmla="*/ 2147483647 w 163"/>
                    <a:gd name="T19" fmla="*/ 2147483647 h 551"/>
                    <a:gd name="T20" fmla="*/ 2147483647 w 163"/>
                    <a:gd name="T21" fmla="*/ 2147483647 h 551"/>
                    <a:gd name="T22" fmla="*/ 2147483647 w 163"/>
                    <a:gd name="T23" fmla="*/ 2147483647 h 551"/>
                    <a:gd name="T24" fmla="*/ 2147483647 w 163"/>
                    <a:gd name="T25" fmla="*/ 2147483647 h 551"/>
                    <a:gd name="T26" fmla="*/ 2147483647 w 163"/>
                    <a:gd name="T27" fmla="*/ 2147483647 h 551"/>
                    <a:gd name="T28" fmla="*/ 2147483647 w 163"/>
                    <a:gd name="T29" fmla="*/ 2147483647 h 551"/>
                    <a:gd name="T30" fmla="*/ 2147483647 w 163"/>
                    <a:gd name="T31" fmla="*/ 2147483647 h 551"/>
                    <a:gd name="T32" fmla="*/ 2147483647 w 163"/>
                    <a:gd name="T33" fmla="*/ 2147483647 h 551"/>
                    <a:gd name="T34" fmla="*/ 2147483647 w 163"/>
                    <a:gd name="T35" fmla="*/ 2147483647 h 551"/>
                    <a:gd name="T36" fmla="*/ 2147483647 w 163"/>
                    <a:gd name="T37" fmla="*/ 2147483647 h 551"/>
                    <a:gd name="T38" fmla="*/ 2147483647 w 163"/>
                    <a:gd name="T39" fmla="*/ 2147483647 h 551"/>
                    <a:gd name="T40" fmla="*/ 2147483647 w 163"/>
                    <a:gd name="T41" fmla="*/ 2147483647 h 551"/>
                    <a:gd name="T42" fmla="*/ 2147483647 w 163"/>
                    <a:gd name="T43" fmla="*/ 2147483647 h 551"/>
                    <a:gd name="T44" fmla="*/ 2147483647 w 163"/>
                    <a:gd name="T45" fmla="*/ 2147483647 h 551"/>
                    <a:gd name="T46" fmla="*/ 2147483647 w 163"/>
                    <a:gd name="T47" fmla="*/ 2147483647 h 551"/>
                    <a:gd name="T48" fmla="*/ 2147483647 w 163"/>
                    <a:gd name="T49" fmla="*/ 2147483647 h 551"/>
                    <a:gd name="T50" fmla="*/ 2147483647 w 163"/>
                    <a:gd name="T51" fmla="*/ 2147483647 h 551"/>
                    <a:gd name="T52" fmla="*/ 2147483647 w 163"/>
                    <a:gd name="T53" fmla="*/ 2147483647 h 551"/>
                    <a:gd name="T54" fmla="*/ 2147483647 w 163"/>
                    <a:gd name="T55" fmla="*/ 2147483647 h 551"/>
                    <a:gd name="T56" fmla="*/ 2147483647 w 163"/>
                    <a:gd name="T57" fmla="*/ 2147483647 h 551"/>
                    <a:gd name="T58" fmla="*/ 2147483647 w 163"/>
                    <a:gd name="T59" fmla="*/ 2147483647 h 551"/>
                    <a:gd name="T60" fmla="*/ 2147483647 w 163"/>
                    <a:gd name="T61" fmla="*/ 2147483647 h 551"/>
                    <a:gd name="T62" fmla="*/ 2147483647 w 163"/>
                    <a:gd name="T63" fmla="*/ 2147483647 h 551"/>
                    <a:gd name="T64" fmla="*/ 2147483647 w 163"/>
                    <a:gd name="T65" fmla="*/ 2147483647 h 551"/>
                    <a:gd name="T66" fmla="*/ 2147483647 w 163"/>
                    <a:gd name="T67" fmla="*/ 2147483647 h 551"/>
                    <a:gd name="T68" fmla="*/ 2147483647 w 163"/>
                    <a:gd name="T69" fmla="*/ 2147483647 h 551"/>
                    <a:gd name="T70" fmla="*/ 2147483647 w 163"/>
                    <a:gd name="T71" fmla="*/ 2147483647 h 551"/>
                    <a:gd name="T72" fmla="*/ 2147483647 w 163"/>
                    <a:gd name="T73" fmla="*/ 2147483647 h 551"/>
                    <a:gd name="T74" fmla="*/ 2147483647 w 163"/>
                    <a:gd name="T75" fmla="*/ 2147483647 h 551"/>
                    <a:gd name="T76" fmla="*/ 2147483647 w 163"/>
                    <a:gd name="T77" fmla="*/ 2147483647 h 551"/>
                    <a:gd name="T78" fmla="*/ 2147483647 w 163"/>
                    <a:gd name="T79" fmla="*/ 2147483647 h 551"/>
                    <a:gd name="T80" fmla="*/ 2147483647 w 163"/>
                    <a:gd name="T81" fmla="*/ 2147483647 h 551"/>
                    <a:gd name="T82" fmla="*/ 2147483647 w 163"/>
                    <a:gd name="T83" fmla="*/ 2147483647 h 551"/>
                    <a:gd name="T84" fmla="*/ 2147483647 w 163"/>
                    <a:gd name="T85" fmla="*/ 2147483647 h 551"/>
                    <a:gd name="T86" fmla="*/ 2147483647 w 163"/>
                    <a:gd name="T87" fmla="*/ 0 h 551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163"/>
                    <a:gd name="T133" fmla="*/ 0 h 551"/>
                    <a:gd name="T134" fmla="*/ 163 w 163"/>
                    <a:gd name="T135" fmla="*/ 551 h 551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163" h="551">
                      <a:moveTo>
                        <a:pt x="0" y="551"/>
                      </a:moveTo>
                      <a:lnTo>
                        <a:pt x="1" y="541"/>
                      </a:lnTo>
                      <a:lnTo>
                        <a:pt x="2" y="532"/>
                      </a:lnTo>
                      <a:lnTo>
                        <a:pt x="3" y="523"/>
                      </a:lnTo>
                      <a:lnTo>
                        <a:pt x="4" y="515"/>
                      </a:lnTo>
                      <a:lnTo>
                        <a:pt x="5" y="508"/>
                      </a:lnTo>
                      <a:lnTo>
                        <a:pt x="6" y="501"/>
                      </a:lnTo>
                      <a:lnTo>
                        <a:pt x="7" y="494"/>
                      </a:lnTo>
                      <a:lnTo>
                        <a:pt x="8" y="488"/>
                      </a:lnTo>
                      <a:lnTo>
                        <a:pt x="9" y="482"/>
                      </a:lnTo>
                      <a:lnTo>
                        <a:pt x="10" y="476"/>
                      </a:lnTo>
                      <a:lnTo>
                        <a:pt x="11" y="470"/>
                      </a:lnTo>
                      <a:lnTo>
                        <a:pt x="12" y="465"/>
                      </a:lnTo>
                      <a:lnTo>
                        <a:pt x="13" y="460"/>
                      </a:lnTo>
                      <a:lnTo>
                        <a:pt x="14" y="455"/>
                      </a:lnTo>
                      <a:lnTo>
                        <a:pt x="15" y="451"/>
                      </a:lnTo>
                      <a:lnTo>
                        <a:pt x="16" y="446"/>
                      </a:lnTo>
                      <a:lnTo>
                        <a:pt x="17" y="442"/>
                      </a:lnTo>
                      <a:lnTo>
                        <a:pt x="18" y="438"/>
                      </a:lnTo>
                      <a:lnTo>
                        <a:pt x="19" y="434"/>
                      </a:lnTo>
                      <a:lnTo>
                        <a:pt x="20" y="431"/>
                      </a:lnTo>
                      <a:lnTo>
                        <a:pt x="21" y="427"/>
                      </a:lnTo>
                      <a:lnTo>
                        <a:pt x="22" y="423"/>
                      </a:lnTo>
                      <a:lnTo>
                        <a:pt x="23" y="420"/>
                      </a:lnTo>
                      <a:lnTo>
                        <a:pt x="24" y="417"/>
                      </a:lnTo>
                      <a:lnTo>
                        <a:pt x="25" y="414"/>
                      </a:lnTo>
                      <a:lnTo>
                        <a:pt x="26" y="410"/>
                      </a:lnTo>
                      <a:lnTo>
                        <a:pt x="27" y="407"/>
                      </a:lnTo>
                      <a:lnTo>
                        <a:pt x="28" y="405"/>
                      </a:lnTo>
                      <a:lnTo>
                        <a:pt x="29" y="402"/>
                      </a:lnTo>
                      <a:lnTo>
                        <a:pt x="30" y="399"/>
                      </a:lnTo>
                      <a:lnTo>
                        <a:pt x="31" y="396"/>
                      </a:lnTo>
                      <a:lnTo>
                        <a:pt x="32" y="394"/>
                      </a:lnTo>
                      <a:lnTo>
                        <a:pt x="33" y="391"/>
                      </a:lnTo>
                      <a:lnTo>
                        <a:pt x="34" y="389"/>
                      </a:lnTo>
                      <a:lnTo>
                        <a:pt x="35" y="386"/>
                      </a:lnTo>
                      <a:lnTo>
                        <a:pt x="36" y="384"/>
                      </a:lnTo>
                      <a:lnTo>
                        <a:pt x="37" y="381"/>
                      </a:lnTo>
                      <a:lnTo>
                        <a:pt x="38" y="379"/>
                      </a:lnTo>
                      <a:lnTo>
                        <a:pt x="39" y="377"/>
                      </a:lnTo>
                      <a:lnTo>
                        <a:pt x="40" y="375"/>
                      </a:lnTo>
                      <a:lnTo>
                        <a:pt x="41" y="373"/>
                      </a:lnTo>
                      <a:lnTo>
                        <a:pt x="42" y="371"/>
                      </a:lnTo>
                      <a:lnTo>
                        <a:pt x="43" y="368"/>
                      </a:lnTo>
                      <a:lnTo>
                        <a:pt x="44" y="366"/>
                      </a:lnTo>
                      <a:lnTo>
                        <a:pt x="45" y="364"/>
                      </a:lnTo>
                      <a:lnTo>
                        <a:pt x="46" y="362"/>
                      </a:lnTo>
                      <a:lnTo>
                        <a:pt x="47" y="361"/>
                      </a:lnTo>
                      <a:lnTo>
                        <a:pt x="48" y="359"/>
                      </a:lnTo>
                      <a:lnTo>
                        <a:pt x="49" y="357"/>
                      </a:lnTo>
                      <a:lnTo>
                        <a:pt x="50" y="355"/>
                      </a:lnTo>
                      <a:lnTo>
                        <a:pt x="51" y="353"/>
                      </a:lnTo>
                      <a:lnTo>
                        <a:pt x="52" y="351"/>
                      </a:lnTo>
                      <a:lnTo>
                        <a:pt x="53" y="349"/>
                      </a:lnTo>
                      <a:lnTo>
                        <a:pt x="54" y="348"/>
                      </a:lnTo>
                      <a:lnTo>
                        <a:pt x="55" y="346"/>
                      </a:lnTo>
                      <a:lnTo>
                        <a:pt x="57" y="343"/>
                      </a:lnTo>
                      <a:lnTo>
                        <a:pt x="58" y="341"/>
                      </a:lnTo>
                      <a:lnTo>
                        <a:pt x="60" y="338"/>
                      </a:lnTo>
                      <a:lnTo>
                        <a:pt x="61" y="336"/>
                      </a:lnTo>
                      <a:lnTo>
                        <a:pt x="63" y="333"/>
                      </a:lnTo>
                      <a:lnTo>
                        <a:pt x="64" y="331"/>
                      </a:lnTo>
                      <a:lnTo>
                        <a:pt x="66" y="329"/>
                      </a:lnTo>
                      <a:lnTo>
                        <a:pt x="67" y="326"/>
                      </a:lnTo>
                      <a:lnTo>
                        <a:pt x="69" y="324"/>
                      </a:lnTo>
                      <a:lnTo>
                        <a:pt x="70" y="322"/>
                      </a:lnTo>
                      <a:lnTo>
                        <a:pt x="72" y="319"/>
                      </a:lnTo>
                      <a:lnTo>
                        <a:pt x="73" y="317"/>
                      </a:lnTo>
                      <a:lnTo>
                        <a:pt x="75" y="315"/>
                      </a:lnTo>
                      <a:lnTo>
                        <a:pt x="76" y="312"/>
                      </a:lnTo>
                      <a:lnTo>
                        <a:pt x="78" y="310"/>
                      </a:lnTo>
                      <a:lnTo>
                        <a:pt x="79" y="308"/>
                      </a:lnTo>
                      <a:lnTo>
                        <a:pt x="81" y="305"/>
                      </a:lnTo>
                      <a:lnTo>
                        <a:pt x="82" y="303"/>
                      </a:lnTo>
                      <a:lnTo>
                        <a:pt x="84" y="301"/>
                      </a:lnTo>
                      <a:lnTo>
                        <a:pt x="85" y="299"/>
                      </a:lnTo>
                      <a:lnTo>
                        <a:pt x="87" y="296"/>
                      </a:lnTo>
                      <a:lnTo>
                        <a:pt x="88" y="294"/>
                      </a:lnTo>
                      <a:lnTo>
                        <a:pt x="90" y="292"/>
                      </a:lnTo>
                      <a:lnTo>
                        <a:pt x="91" y="289"/>
                      </a:lnTo>
                      <a:lnTo>
                        <a:pt x="93" y="287"/>
                      </a:lnTo>
                      <a:lnTo>
                        <a:pt x="94" y="285"/>
                      </a:lnTo>
                      <a:lnTo>
                        <a:pt x="96" y="282"/>
                      </a:lnTo>
                      <a:lnTo>
                        <a:pt x="97" y="280"/>
                      </a:lnTo>
                      <a:lnTo>
                        <a:pt x="99" y="277"/>
                      </a:lnTo>
                      <a:lnTo>
                        <a:pt x="100" y="275"/>
                      </a:lnTo>
                      <a:lnTo>
                        <a:pt x="102" y="272"/>
                      </a:lnTo>
                      <a:lnTo>
                        <a:pt x="103" y="270"/>
                      </a:lnTo>
                      <a:lnTo>
                        <a:pt x="105" y="267"/>
                      </a:lnTo>
                      <a:lnTo>
                        <a:pt x="106" y="264"/>
                      </a:lnTo>
                      <a:lnTo>
                        <a:pt x="108" y="261"/>
                      </a:lnTo>
                      <a:lnTo>
                        <a:pt x="109" y="259"/>
                      </a:lnTo>
                      <a:lnTo>
                        <a:pt x="111" y="256"/>
                      </a:lnTo>
                      <a:lnTo>
                        <a:pt x="112" y="253"/>
                      </a:lnTo>
                      <a:lnTo>
                        <a:pt x="114" y="250"/>
                      </a:lnTo>
                      <a:lnTo>
                        <a:pt x="115" y="247"/>
                      </a:lnTo>
                      <a:lnTo>
                        <a:pt x="117" y="244"/>
                      </a:lnTo>
                      <a:lnTo>
                        <a:pt x="118" y="241"/>
                      </a:lnTo>
                      <a:lnTo>
                        <a:pt x="120" y="237"/>
                      </a:lnTo>
                      <a:lnTo>
                        <a:pt x="121" y="234"/>
                      </a:lnTo>
                      <a:lnTo>
                        <a:pt x="123" y="230"/>
                      </a:lnTo>
                      <a:lnTo>
                        <a:pt x="124" y="227"/>
                      </a:lnTo>
                      <a:lnTo>
                        <a:pt x="126" y="223"/>
                      </a:lnTo>
                      <a:lnTo>
                        <a:pt x="127" y="219"/>
                      </a:lnTo>
                      <a:lnTo>
                        <a:pt x="129" y="215"/>
                      </a:lnTo>
                      <a:lnTo>
                        <a:pt x="130" y="211"/>
                      </a:lnTo>
                      <a:lnTo>
                        <a:pt x="132" y="206"/>
                      </a:lnTo>
                      <a:lnTo>
                        <a:pt x="133" y="201"/>
                      </a:lnTo>
                      <a:lnTo>
                        <a:pt x="135" y="197"/>
                      </a:lnTo>
                      <a:lnTo>
                        <a:pt x="136" y="192"/>
                      </a:lnTo>
                      <a:lnTo>
                        <a:pt x="138" y="186"/>
                      </a:lnTo>
                      <a:lnTo>
                        <a:pt x="139" y="180"/>
                      </a:lnTo>
                      <a:lnTo>
                        <a:pt x="140" y="175"/>
                      </a:lnTo>
                      <a:lnTo>
                        <a:pt x="142" y="168"/>
                      </a:lnTo>
                      <a:lnTo>
                        <a:pt x="144" y="161"/>
                      </a:lnTo>
                      <a:lnTo>
                        <a:pt x="145" y="154"/>
                      </a:lnTo>
                      <a:lnTo>
                        <a:pt x="146" y="147"/>
                      </a:lnTo>
                      <a:lnTo>
                        <a:pt x="148" y="138"/>
                      </a:lnTo>
                      <a:lnTo>
                        <a:pt x="150" y="130"/>
                      </a:lnTo>
                      <a:lnTo>
                        <a:pt x="151" y="120"/>
                      </a:lnTo>
                      <a:lnTo>
                        <a:pt x="152" y="110"/>
                      </a:lnTo>
                      <a:lnTo>
                        <a:pt x="154" y="98"/>
                      </a:lnTo>
                      <a:lnTo>
                        <a:pt x="155" y="86"/>
                      </a:lnTo>
                      <a:lnTo>
                        <a:pt x="157" y="72"/>
                      </a:lnTo>
                      <a:lnTo>
                        <a:pt x="158" y="65"/>
                      </a:lnTo>
                      <a:lnTo>
                        <a:pt x="159" y="57"/>
                      </a:lnTo>
                      <a:lnTo>
                        <a:pt x="159" y="49"/>
                      </a:lnTo>
                      <a:lnTo>
                        <a:pt x="160" y="40"/>
                      </a:lnTo>
                      <a:lnTo>
                        <a:pt x="161" y="31"/>
                      </a:lnTo>
                      <a:lnTo>
                        <a:pt x="162" y="21"/>
                      </a:lnTo>
                      <a:lnTo>
                        <a:pt x="162" y="11"/>
                      </a:lnTo>
                      <a:lnTo>
                        <a:pt x="163" y="0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6220" name="Group 275"/>
              <p:cNvGrpSpPr>
                <a:grpSpLocks/>
              </p:cNvGrpSpPr>
              <p:nvPr/>
            </p:nvGrpSpPr>
            <p:grpSpPr bwMode="auto">
              <a:xfrm>
                <a:off x="4526650" y="981075"/>
                <a:ext cx="900462" cy="3376613"/>
                <a:chOff x="4526650" y="981075"/>
                <a:chExt cx="900462" cy="3376613"/>
              </a:xfrm>
            </p:grpSpPr>
            <p:sp>
              <p:nvSpPr>
                <p:cNvPr id="6227" name="Freeform 113"/>
                <p:cNvSpPr>
                  <a:spLocks/>
                </p:cNvSpPr>
                <p:nvPr/>
              </p:nvSpPr>
              <p:spPr bwMode="auto">
                <a:xfrm>
                  <a:off x="4526650" y="3998913"/>
                  <a:ext cx="27094" cy="358775"/>
                </a:xfrm>
                <a:custGeom>
                  <a:avLst/>
                  <a:gdLst>
                    <a:gd name="T0" fmla="*/ 2147483647 w 5"/>
                    <a:gd name="T1" fmla="*/ 0 h 67"/>
                    <a:gd name="T2" fmla="*/ 2147483647 w 5"/>
                    <a:gd name="T3" fmla="*/ 2147483647 h 67"/>
                    <a:gd name="T4" fmla="*/ 2147483647 w 5"/>
                    <a:gd name="T5" fmla="*/ 2147483647 h 67"/>
                    <a:gd name="T6" fmla="*/ 2147483647 w 5"/>
                    <a:gd name="T7" fmla="*/ 2147483647 h 67"/>
                    <a:gd name="T8" fmla="*/ 2147483647 w 5"/>
                    <a:gd name="T9" fmla="*/ 2147483647 h 67"/>
                    <a:gd name="T10" fmla="*/ 2147483647 w 5"/>
                    <a:gd name="T11" fmla="*/ 2147483647 h 67"/>
                    <a:gd name="T12" fmla="*/ 2147483647 w 5"/>
                    <a:gd name="T13" fmla="*/ 2147483647 h 67"/>
                    <a:gd name="T14" fmla="*/ 0 w 5"/>
                    <a:gd name="T15" fmla="*/ 2147483647 h 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"/>
                    <a:gd name="T25" fmla="*/ 0 h 67"/>
                    <a:gd name="T26" fmla="*/ 5 w 5"/>
                    <a:gd name="T27" fmla="*/ 67 h 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" h="67">
                      <a:moveTo>
                        <a:pt x="5" y="0"/>
                      </a:moveTo>
                      <a:lnTo>
                        <a:pt x="4" y="8"/>
                      </a:lnTo>
                      <a:lnTo>
                        <a:pt x="4" y="17"/>
                      </a:lnTo>
                      <a:lnTo>
                        <a:pt x="3" y="26"/>
                      </a:lnTo>
                      <a:lnTo>
                        <a:pt x="2" y="36"/>
                      </a:lnTo>
                      <a:lnTo>
                        <a:pt x="1" y="46"/>
                      </a:lnTo>
                      <a:lnTo>
                        <a:pt x="1" y="57"/>
                      </a:lnTo>
                      <a:lnTo>
                        <a:pt x="0" y="67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6228" name="Freeform 114"/>
                <p:cNvSpPr>
                  <a:spLocks/>
                </p:cNvSpPr>
                <p:nvPr/>
              </p:nvSpPr>
              <p:spPr bwMode="auto">
                <a:xfrm>
                  <a:off x="4553743" y="981075"/>
                  <a:ext cx="873369" cy="3017838"/>
                </a:xfrm>
                <a:custGeom>
                  <a:avLst/>
                  <a:gdLst>
                    <a:gd name="T0" fmla="*/ 2147483647 w 164"/>
                    <a:gd name="T1" fmla="*/ 2147483647 h 562"/>
                    <a:gd name="T2" fmla="*/ 2147483647 w 164"/>
                    <a:gd name="T3" fmla="*/ 2147483647 h 562"/>
                    <a:gd name="T4" fmla="*/ 2147483647 w 164"/>
                    <a:gd name="T5" fmla="*/ 2147483647 h 562"/>
                    <a:gd name="T6" fmla="*/ 2147483647 w 164"/>
                    <a:gd name="T7" fmla="*/ 2147483647 h 562"/>
                    <a:gd name="T8" fmla="*/ 2147483647 w 164"/>
                    <a:gd name="T9" fmla="*/ 2147483647 h 562"/>
                    <a:gd name="T10" fmla="*/ 2147483647 w 164"/>
                    <a:gd name="T11" fmla="*/ 2147483647 h 562"/>
                    <a:gd name="T12" fmla="*/ 2147483647 w 164"/>
                    <a:gd name="T13" fmla="*/ 2147483647 h 562"/>
                    <a:gd name="T14" fmla="*/ 2147483647 w 164"/>
                    <a:gd name="T15" fmla="*/ 2147483647 h 562"/>
                    <a:gd name="T16" fmla="*/ 2147483647 w 164"/>
                    <a:gd name="T17" fmla="*/ 2147483647 h 562"/>
                    <a:gd name="T18" fmla="*/ 2147483647 w 164"/>
                    <a:gd name="T19" fmla="*/ 2147483647 h 562"/>
                    <a:gd name="T20" fmla="*/ 2147483647 w 164"/>
                    <a:gd name="T21" fmla="*/ 2147483647 h 562"/>
                    <a:gd name="T22" fmla="*/ 2147483647 w 164"/>
                    <a:gd name="T23" fmla="*/ 2147483647 h 562"/>
                    <a:gd name="T24" fmla="*/ 2147483647 w 164"/>
                    <a:gd name="T25" fmla="*/ 2147483647 h 562"/>
                    <a:gd name="T26" fmla="*/ 2147483647 w 164"/>
                    <a:gd name="T27" fmla="*/ 2147483647 h 562"/>
                    <a:gd name="T28" fmla="*/ 2147483647 w 164"/>
                    <a:gd name="T29" fmla="*/ 2147483647 h 562"/>
                    <a:gd name="T30" fmla="*/ 2147483647 w 164"/>
                    <a:gd name="T31" fmla="*/ 2147483647 h 562"/>
                    <a:gd name="T32" fmla="*/ 2147483647 w 164"/>
                    <a:gd name="T33" fmla="*/ 2147483647 h 562"/>
                    <a:gd name="T34" fmla="*/ 2147483647 w 164"/>
                    <a:gd name="T35" fmla="*/ 2147483647 h 562"/>
                    <a:gd name="T36" fmla="*/ 2147483647 w 164"/>
                    <a:gd name="T37" fmla="*/ 2147483647 h 562"/>
                    <a:gd name="T38" fmla="*/ 2147483647 w 164"/>
                    <a:gd name="T39" fmla="*/ 2147483647 h 562"/>
                    <a:gd name="T40" fmla="*/ 2147483647 w 164"/>
                    <a:gd name="T41" fmla="*/ 2147483647 h 562"/>
                    <a:gd name="T42" fmla="*/ 2147483647 w 164"/>
                    <a:gd name="T43" fmla="*/ 2147483647 h 562"/>
                    <a:gd name="T44" fmla="*/ 2147483647 w 164"/>
                    <a:gd name="T45" fmla="*/ 2147483647 h 562"/>
                    <a:gd name="T46" fmla="*/ 2147483647 w 164"/>
                    <a:gd name="T47" fmla="*/ 2147483647 h 562"/>
                    <a:gd name="T48" fmla="*/ 2147483647 w 164"/>
                    <a:gd name="T49" fmla="*/ 2147483647 h 562"/>
                    <a:gd name="T50" fmla="*/ 2147483647 w 164"/>
                    <a:gd name="T51" fmla="*/ 2147483647 h 562"/>
                    <a:gd name="T52" fmla="*/ 2147483647 w 164"/>
                    <a:gd name="T53" fmla="*/ 2147483647 h 562"/>
                    <a:gd name="T54" fmla="*/ 2147483647 w 164"/>
                    <a:gd name="T55" fmla="*/ 2147483647 h 562"/>
                    <a:gd name="T56" fmla="*/ 2147483647 w 164"/>
                    <a:gd name="T57" fmla="*/ 2147483647 h 562"/>
                    <a:gd name="T58" fmla="*/ 2147483647 w 164"/>
                    <a:gd name="T59" fmla="*/ 2147483647 h 562"/>
                    <a:gd name="T60" fmla="*/ 2147483647 w 164"/>
                    <a:gd name="T61" fmla="*/ 2147483647 h 562"/>
                    <a:gd name="T62" fmla="*/ 2147483647 w 164"/>
                    <a:gd name="T63" fmla="*/ 2147483647 h 562"/>
                    <a:gd name="T64" fmla="*/ 2147483647 w 164"/>
                    <a:gd name="T65" fmla="*/ 2147483647 h 562"/>
                    <a:gd name="T66" fmla="*/ 2147483647 w 164"/>
                    <a:gd name="T67" fmla="*/ 2147483647 h 562"/>
                    <a:gd name="T68" fmla="*/ 2147483647 w 164"/>
                    <a:gd name="T69" fmla="*/ 2147483647 h 562"/>
                    <a:gd name="T70" fmla="*/ 2147483647 w 164"/>
                    <a:gd name="T71" fmla="*/ 2147483647 h 562"/>
                    <a:gd name="T72" fmla="*/ 2147483647 w 164"/>
                    <a:gd name="T73" fmla="*/ 2147483647 h 562"/>
                    <a:gd name="T74" fmla="*/ 2147483647 w 164"/>
                    <a:gd name="T75" fmla="*/ 2147483647 h 562"/>
                    <a:gd name="T76" fmla="*/ 2147483647 w 164"/>
                    <a:gd name="T77" fmla="*/ 2147483647 h 562"/>
                    <a:gd name="T78" fmla="*/ 2147483647 w 164"/>
                    <a:gd name="T79" fmla="*/ 2147483647 h 562"/>
                    <a:gd name="T80" fmla="*/ 2147483647 w 164"/>
                    <a:gd name="T81" fmla="*/ 2147483647 h 562"/>
                    <a:gd name="T82" fmla="*/ 2147483647 w 164"/>
                    <a:gd name="T83" fmla="*/ 2147483647 h 562"/>
                    <a:gd name="T84" fmla="*/ 2147483647 w 164"/>
                    <a:gd name="T85" fmla="*/ 2147483647 h 562"/>
                    <a:gd name="T86" fmla="*/ 2147483647 w 164"/>
                    <a:gd name="T87" fmla="*/ 2147483647 h 562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164"/>
                    <a:gd name="T133" fmla="*/ 0 h 562"/>
                    <a:gd name="T134" fmla="*/ 164 w 164"/>
                    <a:gd name="T135" fmla="*/ 562 h 562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164" h="562">
                      <a:moveTo>
                        <a:pt x="0" y="562"/>
                      </a:moveTo>
                      <a:lnTo>
                        <a:pt x="1" y="552"/>
                      </a:lnTo>
                      <a:lnTo>
                        <a:pt x="2" y="543"/>
                      </a:lnTo>
                      <a:lnTo>
                        <a:pt x="3" y="534"/>
                      </a:lnTo>
                      <a:lnTo>
                        <a:pt x="4" y="525"/>
                      </a:lnTo>
                      <a:lnTo>
                        <a:pt x="5" y="518"/>
                      </a:lnTo>
                      <a:lnTo>
                        <a:pt x="6" y="510"/>
                      </a:lnTo>
                      <a:lnTo>
                        <a:pt x="7" y="503"/>
                      </a:lnTo>
                      <a:lnTo>
                        <a:pt x="8" y="497"/>
                      </a:lnTo>
                      <a:lnTo>
                        <a:pt x="9" y="491"/>
                      </a:lnTo>
                      <a:lnTo>
                        <a:pt x="10" y="485"/>
                      </a:lnTo>
                      <a:lnTo>
                        <a:pt x="11" y="479"/>
                      </a:lnTo>
                      <a:lnTo>
                        <a:pt x="12" y="474"/>
                      </a:lnTo>
                      <a:lnTo>
                        <a:pt x="13" y="468"/>
                      </a:lnTo>
                      <a:lnTo>
                        <a:pt x="14" y="464"/>
                      </a:lnTo>
                      <a:lnTo>
                        <a:pt x="15" y="459"/>
                      </a:lnTo>
                      <a:lnTo>
                        <a:pt x="16" y="454"/>
                      </a:lnTo>
                      <a:lnTo>
                        <a:pt x="17" y="450"/>
                      </a:lnTo>
                      <a:lnTo>
                        <a:pt x="18" y="446"/>
                      </a:lnTo>
                      <a:lnTo>
                        <a:pt x="19" y="442"/>
                      </a:lnTo>
                      <a:lnTo>
                        <a:pt x="20" y="438"/>
                      </a:lnTo>
                      <a:lnTo>
                        <a:pt x="21" y="434"/>
                      </a:lnTo>
                      <a:lnTo>
                        <a:pt x="22" y="431"/>
                      </a:lnTo>
                      <a:lnTo>
                        <a:pt x="23" y="427"/>
                      </a:lnTo>
                      <a:lnTo>
                        <a:pt x="24" y="424"/>
                      </a:lnTo>
                      <a:lnTo>
                        <a:pt x="25" y="421"/>
                      </a:lnTo>
                      <a:lnTo>
                        <a:pt x="26" y="417"/>
                      </a:lnTo>
                      <a:lnTo>
                        <a:pt x="27" y="414"/>
                      </a:lnTo>
                      <a:lnTo>
                        <a:pt x="28" y="411"/>
                      </a:lnTo>
                      <a:lnTo>
                        <a:pt x="29" y="409"/>
                      </a:lnTo>
                      <a:lnTo>
                        <a:pt x="30" y="406"/>
                      </a:lnTo>
                      <a:lnTo>
                        <a:pt x="31" y="403"/>
                      </a:lnTo>
                      <a:lnTo>
                        <a:pt x="32" y="400"/>
                      </a:lnTo>
                      <a:lnTo>
                        <a:pt x="33" y="398"/>
                      </a:lnTo>
                      <a:lnTo>
                        <a:pt x="34" y="395"/>
                      </a:lnTo>
                      <a:lnTo>
                        <a:pt x="35" y="393"/>
                      </a:lnTo>
                      <a:lnTo>
                        <a:pt x="36" y="390"/>
                      </a:lnTo>
                      <a:lnTo>
                        <a:pt x="37" y="388"/>
                      </a:lnTo>
                      <a:lnTo>
                        <a:pt x="38" y="386"/>
                      </a:lnTo>
                      <a:lnTo>
                        <a:pt x="39" y="383"/>
                      </a:lnTo>
                      <a:lnTo>
                        <a:pt x="40" y="381"/>
                      </a:lnTo>
                      <a:lnTo>
                        <a:pt x="41" y="379"/>
                      </a:lnTo>
                      <a:lnTo>
                        <a:pt x="42" y="377"/>
                      </a:lnTo>
                      <a:lnTo>
                        <a:pt x="43" y="375"/>
                      </a:lnTo>
                      <a:lnTo>
                        <a:pt x="44" y="373"/>
                      </a:lnTo>
                      <a:lnTo>
                        <a:pt x="45" y="371"/>
                      </a:lnTo>
                      <a:lnTo>
                        <a:pt x="46" y="369"/>
                      </a:lnTo>
                      <a:lnTo>
                        <a:pt x="47" y="367"/>
                      </a:lnTo>
                      <a:lnTo>
                        <a:pt x="48" y="365"/>
                      </a:lnTo>
                      <a:lnTo>
                        <a:pt x="49" y="363"/>
                      </a:lnTo>
                      <a:lnTo>
                        <a:pt x="50" y="361"/>
                      </a:lnTo>
                      <a:lnTo>
                        <a:pt x="51" y="359"/>
                      </a:lnTo>
                      <a:lnTo>
                        <a:pt x="52" y="357"/>
                      </a:lnTo>
                      <a:lnTo>
                        <a:pt x="53" y="356"/>
                      </a:lnTo>
                      <a:lnTo>
                        <a:pt x="54" y="354"/>
                      </a:lnTo>
                      <a:lnTo>
                        <a:pt x="55" y="352"/>
                      </a:lnTo>
                      <a:lnTo>
                        <a:pt x="56" y="350"/>
                      </a:lnTo>
                      <a:lnTo>
                        <a:pt x="57" y="348"/>
                      </a:lnTo>
                      <a:lnTo>
                        <a:pt x="59" y="345"/>
                      </a:lnTo>
                      <a:lnTo>
                        <a:pt x="60" y="343"/>
                      </a:lnTo>
                      <a:lnTo>
                        <a:pt x="62" y="340"/>
                      </a:lnTo>
                      <a:lnTo>
                        <a:pt x="63" y="338"/>
                      </a:lnTo>
                      <a:lnTo>
                        <a:pt x="65" y="335"/>
                      </a:lnTo>
                      <a:lnTo>
                        <a:pt x="66" y="333"/>
                      </a:lnTo>
                      <a:lnTo>
                        <a:pt x="68" y="331"/>
                      </a:lnTo>
                      <a:lnTo>
                        <a:pt x="69" y="328"/>
                      </a:lnTo>
                      <a:lnTo>
                        <a:pt x="71" y="326"/>
                      </a:lnTo>
                      <a:lnTo>
                        <a:pt x="72" y="324"/>
                      </a:lnTo>
                      <a:lnTo>
                        <a:pt x="74" y="321"/>
                      </a:lnTo>
                      <a:lnTo>
                        <a:pt x="75" y="319"/>
                      </a:lnTo>
                      <a:lnTo>
                        <a:pt x="77" y="317"/>
                      </a:lnTo>
                      <a:lnTo>
                        <a:pt x="78" y="315"/>
                      </a:lnTo>
                      <a:lnTo>
                        <a:pt x="80" y="312"/>
                      </a:lnTo>
                      <a:lnTo>
                        <a:pt x="81" y="310"/>
                      </a:lnTo>
                      <a:lnTo>
                        <a:pt x="83" y="308"/>
                      </a:lnTo>
                      <a:lnTo>
                        <a:pt x="84" y="305"/>
                      </a:lnTo>
                      <a:lnTo>
                        <a:pt x="86" y="303"/>
                      </a:lnTo>
                      <a:lnTo>
                        <a:pt x="87" y="301"/>
                      </a:lnTo>
                      <a:lnTo>
                        <a:pt x="89" y="298"/>
                      </a:lnTo>
                      <a:lnTo>
                        <a:pt x="90" y="296"/>
                      </a:lnTo>
                      <a:lnTo>
                        <a:pt x="92" y="294"/>
                      </a:lnTo>
                      <a:lnTo>
                        <a:pt x="93" y="291"/>
                      </a:lnTo>
                      <a:lnTo>
                        <a:pt x="95" y="289"/>
                      </a:lnTo>
                      <a:lnTo>
                        <a:pt x="96" y="287"/>
                      </a:lnTo>
                      <a:lnTo>
                        <a:pt x="98" y="284"/>
                      </a:lnTo>
                      <a:lnTo>
                        <a:pt x="99" y="282"/>
                      </a:lnTo>
                      <a:lnTo>
                        <a:pt x="101" y="279"/>
                      </a:lnTo>
                      <a:lnTo>
                        <a:pt x="102" y="277"/>
                      </a:lnTo>
                      <a:lnTo>
                        <a:pt x="104" y="274"/>
                      </a:lnTo>
                      <a:lnTo>
                        <a:pt x="105" y="271"/>
                      </a:lnTo>
                      <a:lnTo>
                        <a:pt x="107" y="269"/>
                      </a:lnTo>
                      <a:lnTo>
                        <a:pt x="108" y="266"/>
                      </a:lnTo>
                      <a:lnTo>
                        <a:pt x="110" y="263"/>
                      </a:lnTo>
                      <a:lnTo>
                        <a:pt x="111" y="260"/>
                      </a:lnTo>
                      <a:lnTo>
                        <a:pt x="113" y="257"/>
                      </a:lnTo>
                      <a:lnTo>
                        <a:pt x="114" y="254"/>
                      </a:lnTo>
                      <a:lnTo>
                        <a:pt x="116" y="251"/>
                      </a:lnTo>
                      <a:lnTo>
                        <a:pt x="117" y="248"/>
                      </a:lnTo>
                      <a:lnTo>
                        <a:pt x="119" y="245"/>
                      </a:lnTo>
                      <a:lnTo>
                        <a:pt x="120" y="241"/>
                      </a:lnTo>
                      <a:lnTo>
                        <a:pt x="122" y="238"/>
                      </a:lnTo>
                      <a:lnTo>
                        <a:pt x="123" y="234"/>
                      </a:lnTo>
                      <a:lnTo>
                        <a:pt x="125" y="231"/>
                      </a:lnTo>
                      <a:lnTo>
                        <a:pt x="126" y="227"/>
                      </a:lnTo>
                      <a:lnTo>
                        <a:pt x="128" y="223"/>
                      </a:lnTo>
                      <a:lnTo>
                        <a:pt x="129" y="219"/>
                      </a:lnTo>
                      <a:lnTo>
                        <a:pt x="131" y="215"/>
                      </a:lnTo>
                      <a:lnTo>
                        <a:pt x="132" y="210"/>
                      </a:lnTo>
                      <a:lnTo>
                        <a:pt x="134" y="205"/>
                      </a:lnTo>
                      <a:lnTo>
                        <a:pt x="135" y="200"/>
                      </a:lnTo>
                      <a:lnTo>
                        <a:pt x="137" y="195"/>
                      </a:lnTo>
                      <a:lnTo>
                        <a:pt x="138" y="190"/>
                      </a:lnTo>
                      <a:lnTo>
                        <a:pt x="140" y="184"/>
                      </a:lnTo>
                      <a:lnTo>
                        <a:pt x="141" y="178"/>
                      </a:lnTo>
                      <a:lnTo>
                        <a:pt x="143" y="172"/>
                      </a:lnTo>
                      <a:lnTo>
                        <a:pt x="144" y="165"/>
                      </a:lnTo>
                      <a:lnTo>
                        <a:pt x="146" y="158"/>
                      </a:lnTo>
                      <a:lnTo>
                        <a:pt x="147" y="150"/>
                      </a:lnTo>
                      <a:lnTo>
                        <a:pt x="149" y="141"/>
                      </a:lnTo>
                      <a:lnTo>
                        <a:pt x="150" y="132"/>
                      </a:lnTo>
                      <a:lnTo>
                        <a:pt x="152" y="123"/>
                      </a:lnTo>
                      <a:lnTo>
                        <a:pt x="154" y="112"/>
                      </a:lnTo>
                      <a:lnTo>
                        <a:pt x="155" y="101"/>
                      </a:lnTo>
                      <a:lnTo>
                        <a:pt x="157" y="88"/>
                      </a:lnTo>
                      <a:lnTo>
                        <a:pt x="158" y="74"/>
                      </a:lnTo>
                      <a:lnTo>
                        <a:pt x="159" y="66"/>
                      </a:lnTo>
                      <a:lnTo>
                        <a:pt x="160" y="58"/>
                      </a:lnTo>
                      <a:lnTo>
                        <a:pt x="160" y="50"/>
                      </a:lnTo>
                      <a:lnTo>
                        <a:pt x="161" y="41"/>
                      </a:lnTo>
                      <a:lnTo>
                        <a:pt x="162" y="32"/>
                      </a:lnTo>
                      <a:lnTo>
                        <a:pt x="163" y="22"/>
                      </a:lnTo>
                      <a:lnTo>
                        <a:pt x="163" y="11"/>
                      </a:lnTo>
                      <a:lnTo>
                        <a:pt x="164" y="0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6221" name="Group 278"/>
              <p:cNvGrpSpPr>
                <a:grpSpLocks/>
              </p:cNvGrpSpPr>
              <p:nvPr/>
            </p:nvGrpSpPr>
            <p:grpSpPr bwMode="auto">
              <a:xfrm>
                <a:off x="5655017" y="969962"/>
                <a:ext cx="900462" cy="3360739"/>
                <a:chOff x="5655017" y="969962"/>
                <a:chExt cx="900462" cy="3360739"/>
              </a:xfrm>
            </p:grpSpPr>
            <p:sp>
              <p:nvSpPr>
                <p:cNvPr id="6225" name="Freeform 115"/>
                <p:cNvSpPr>
                  <a:spLocks/>
                </p:cNvSpPr>
                <p:nvPr/>
              </p:nvSpPr>
              <p:spPr bwMode="auto">
                <a:xfrm>
                  <a:off x="5655017" y="3983038"/>
                  <a:ext cx="27094" cy="347663"/>
                </a:xfrm>
                <a:custGeom>
                  <a:avLst/>
                  <a:gdLst>
                    <a:gd name="T0" fmla="*/ 2147483647 w 5"/>
                    <a:gd name="T1" fmla="*/ 0 h 65"/>
                    <a:gd name="T2" fmla="*/ 2147483647 w 5"/>
                    <a:gd name="T3" fmla="*/ 2147483647 h 65"/>
                    <a:gd name="T4" fmla="*/ 2147483647 w 5"/>
                    <a:gd name="T5" fmla="*/ 2147483647 h 65"/>
                    <a:gd name="T6" fmla="*/ 2147483647 w 5"/>
                    <a:gd name="T7" fmla="*/ 2147483647 h 65"/>
                    <a:gd name="T8" fmla="*/ 2147483647 w 5"/>
                    <a:gd name="T9" fmla="*/ 2147483647 h 65"/>
                    <a:gd name="T10" fmla="*/ 2147483647 w 5"/>
                    <a:gd name="T11" fmla="*/ 2147483647 h 65"/>
                    <a:gd name="T12" fmla="*/ 2147483647 w 5"/>
                    <a:gd name="T13" fmla="*/ 2147483647 h 65"/>
                    <a:gd name="T14" fmla="*/ 0 w 5"/>
                    <a:gd name="T15" fmla="*/ 2147483647 h 65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"/>
                    <a:gd name="T25" fmla="*/ 0 h 65"/>
                    <a:gd name="T26" fmla="*/ 5 w 5"/>
                    <a:gd name="T27" fmla="*/ 65 h 65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" h="65">
                      <a:moveTo>
                        <a:pt x="5" y="0"/>
                      </a:moveTo>
                      <a:lnTo>
                        <a:pt x="4" y="7"/>
                      </a:lnTo>
                      <a:lnTo>
                        <a:pt x="4" y="16"/>
                      </a:lnTo>
                      <a:lnTo>
                        <a:pt x="3" y="25"/>
                      </a:lnTo>
                      <a:lnTo>
                        <a:pt x="2" y="34"/>
                      </a:lnTo>
                      <a:lnTo>
                        <a:pt x="1" y="44"/>
                      </a:lnTo>
                      <a:lnTo>
                        <a:pt x="1" y="55"/>
                      </a:lnTo>
                      <a:lnTo>
                        <a:pt x="0" y="65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6226" name="Freeform 116"/>
                <p:cNvSpPr>
                  <a:spLocks/>
                </p:cNvSpPr>
                <p:nvPr/>
              </p:nvSpPr>
              <p:spPr bwMode="auto">
                <a:xfrm>
                  <a:off x="5682110" y="969962"/>
                  <a:ext cx="873369" cy="3013075"/>
                </a:xfrm>
                <a:custGeom>
                  <a:avLst/>
                  <a:gdLst>
                    <a:gd name="T0" fmla="*/ 2147483647 w 164"/>
                    <a:gd name="T1" fmla="*/ 2147483647 h 561"/>
                    <a:gd name="T2" fmla="*/ 2147483647 w 164"/>
                    <a:gd name="T3" fmla="*/ 2147483647 h 561"/>
                    <a:gd name="T4" fmla="*/ 2147483647 w 164"/>
                    <a:gd name="T5" fmla="*/ 2147483647 h 561"/>
                    <a:gd name="T6" fmla="*/ 2147483647 w 164"/>
                    <a:gd name="T7" fmla="*/ 2147483647 h 561"/>
                    <a:gd name="T8" fmla="*/ 2147483647 w 164"/>
                    <a:gd name="T9" fmla="*/ 2147483647 h 561"/>
                    <a:gd name="T10" fmla="*/ 2147483647 w 164"/>
                    <a:gd name="T11" fmla="*/ 2147483647 h 561"/>
                    <a:gd name="T12" fmla="*/ 2147483647 w 164"/>
                    <a:gd name="T13" fmla="*/ 2147483647 h 561"/>
                    <a:gd name="T14" fmla="*/ 2147483647 w 164"/>
                    <a:gd name="T15" fmla="*/ 2147483647 h 561"/>
                    <a:gd name="T16" fmla="*/ 2147483647 w 164"/>
                    <a:gd name="T17" fmla="*/ 2147483647 h 561"/>
                    <a:gd name="T18" fmla="*/ 2147483647 w 164"/>
                    <a:gd name="T19" fmla="*/ 2147483647 h 561"/>
                    <a:gd name="T20" fmla="*/ 2147483647 w 164"/>
                    <a:gd name="T21" fmla="*/ 2147483647 h 561"/>
                    <a:gd name="T22" fmla="*/ 2147483647 w 164"/>
                    <a:gd name="T23" fmla="*/ 2147483647 h 561"/>
                    <a:gd name="T24" fmla="*/ 2147483647 w 164"/>
                    <a:gd name="T25" fmla="*/ 2147483647 h 561"/>
                    <a:gd name="T26" fmla="*/ 2147483647 w 164"/>
                    <a:gd name="T27" fmla="*/ 2147483647 h 561"/>
                    <a:gd name="T28" fmla="*/ 2147483647 w 164"/>
                    <a:gd name="T29" fmla="*/ 2147483647 h 561"/>
                    <a:gd name="T30" fmla="*/ 2147483647 w 164"/>
                    <a:gd name="T31" fmla="*/ 2147483647 h 561"/>
                    <a:gd name="T32" fmla="*/ 2147483647 w 164"/>
                    <a:gd name="T33" fmla="*/ 2147483647 h 561"/>
                    <a:gd name="T34" fmla="*/ 2147483647 w 164"/>
                    <a:gd name="T35" fmla="*/ 2147483647 h 561"/>
                    <a:gd name="T36" fmla="*/ 2147483647 w 164"/>
                    <a:gd name="T37" fmla="*/ 2147483647 h 561"/>
                    <a:gd name="T38" fmla="*/ 2147483647 w 164"/>
                    <a:gd name="T39" fmla="*/ 2147483647 h 561"/>
                    <a:gd name="T40" fmla="*/ 2147483647 w 164"/>
                    <a:gd name="T41" fmla="*/ 2147483647 h 561"/>
                    <a:gd name="T42" fmla="*/ 2147483647 w 164"/>
                    <a:gd name="T43" fmla="*/ 2147483647 h 561"/>
                    <a:gd name="T44" fmla="*/ 2147483647 w 164"/>
                    <a:gd name="T45" fmla="*/ 2147483647 h 561"/>
                    <a:gd name="T46" fmla="*/ 2147483647 w 164"/>
                    <a:gd name="T47" fmla="*/ 2147483647 h 561"/>
                    <a:gd name="T48" fmla="*/ 2147483647 w 164"/>
                    <a:gd name="T49" fmla="*/ 2147483647 h 561"/>
                    <a:gd name="T50" fmla="*/ 2147483647 w 164"/>
                    <a:gd name="T51" fmla="*/ 2147483647 h 561"/>
                    <a:gd name="T52" fmla="*/ 2147483647 w 164"/>
                    <a:gd name="T53" fmla="*/ 2147483647 h 561"/>
                    <a:gd name="T54" fmla="*/ 2147483647 w 164"/>
                    <a:gd name="T55" fmla="*/ 2147483647 h 561"/>
                    <a:gd name="T56" fmla="*/ 2147483647 w 164"/>
                    <a:gd name="T57" fmla="*/ 2147483647 h 561"/>
                    <a:gd name="T58" fmla="*/ 2147483647 w 164"/>
                    <a:gd name="T59" fmla="*/ 2147483647 h 561"/>
                    <a:gd name="T60" fmla="*/ 2147483647 w 164"/>
                    <a:gd name="T61" fmla="*/ 2147483647 h 561"/>
                    <a:gd name="T62" fmla="*/ 2147483647 w 164"/>
                    <a:gd name="T63" fmla="*/ 2147483647 h 561"/>
                    <a:gd name="T64" fmla="*/ 2147483647 w 164"/>
                    <a:gd name="T65" fmla="*/ 2147483647 h 561"/>
                    <a:gd name="T66" fmla="*/ 2147483647 w 164"/>
                    <a:gd name="T67" fmla="*/ 2147483647 h 561"/>
                    <a:gd name="T68" fmla="*/ 2147483647 w 164"/>
                    <a:gd name="T69" fmla="*/ 2147483647 h 561"/>
                    <a:gd name="T70" fmla="*/ 2147483647 w 164"/>
                    <a:gd name="T71" fmla="*/ 2147483647 h 561"/>
                    <a:gd name="T72" fmla="*/ 2147483647 w 164"/>
                    <a:gd name="T73" fmla="*/ 2147483647 h 561"/>
                    <a:gd name="T74" fmla="*/ 2147483647 w 164"/>
                    <a:gd name="T75" fmla="*/ 2147483647 h 561"/>
                    <a:gd name="T76" fmla="*/ 2147483647 w 164"/>
                    <a:gd name="T77" fmla="*/ 2147483647 h 561"/>
                    <a:gd name="T78" fmla="*/ 2147483647 w 164"/>
                    <a:gd name="T79" fmla="*/ 2147483647 h 561"/>
                    <a:gd name="T80" fmla="*/ 2147483647 w 164"/>
                    <a:gd name="T81" fmla="*/ 2147483647 h 561"/>
                    <a:gd name="T82" fmla="*/ 2147483647 w 164"/>
                    <a:gd name="T83" fmla="*/ 2147483647 h 561"/>
                    <a:gd name="T84" fmla="*/ 2147483647 w 164"/>
                    <a:gd name="T85" fmla="*/ 2147483647 h 561"/>
                    <a:gd name="T86" fmla="*/ 2147483647 w 164"/>
                    <a:gd name="T87" fmla="*/ 2147483647 h 561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164"/>
                    <a:gd name="T133" fmla="*/ 0 h 561"/>
                    <a:gd name="T134" fmla="*/ 164 w 164"/>
                    <a:gd name="T135" fmla="*/ 561 h 561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164" h="561">
                      <a:moveTo>
                        <a:pt x="0" y="561"/>
                      </a:moveTo>
                      <a:lnTo>
                        <a:pt x="1" y="551"/>
                      </a:lnTo>
                      <a:lnTo>
                        <a:pt x="2" y="541"/>
                      </a:lnTo>
                      <a:lnTo>
                        <a:pt x="3" y="533"/>
                      </a:lnTo>
                      <a:lnTo>
                        <a:pt x="4" y="525"/>
                      </a:lnTo>
                      <a:lnTo>
                        <a:pt x="5" y="517"/>
                      </a:lnTo>
                      <a:lnTo>
                        <a:pt x="6" y="510"/>
                      </a:lnTo>
                      <a:lnTo>
                        <a:pt x="7" y="503"/>
                      </a:lnTo>
                      <a:lnTo>
                        <a:pt x="8" y="497"/>
                      </a:lnTo>
                      <a:lnTo>
                        <a:pt x="9" y="490"/>
                      </a:lnTo>
                      <a:lnTo>
                        <a:pt x="10" y="485"/>
                      </a:lnTo>
                      <a:lnTo>
                        <a:pt x="11" y="479"/>
                      </a:lnTo>
                      <a:lnTo>
                        <a:pt x="12" y="474"/>
                      </a:lnTo>
                      <a:lnTo>
                        <a:pt x="13" y="469"/>
                      </a:lnTo>
                      <a:lnTo>
                        <a:pt x="14" y="464"/>
                      </a:lnTo>
                      <a:lnTo>
                        <a:pt x="15" y="459"/>
                      </a:lnTo>
                      <a:lnTo>
                        <a:pt x="16" y="455"/>
                      </a:lnTo>
                      <a:lnTo>
                        <a:pt x="17" y="451"/>
                      </a:lnTo>
                      <a:lnTo>
                        <a:pt x="18" y="446"/>
                      </a:lnTo>
                      <a:lnTo>
                        <a:pt x="19" y="442"/>
                      </a:lnTo>
                      <a:lnTo>
                        <a:pt x="20" y="439"/>
                      </a:lnTo>
                      <a:lnTo>
                        <a:pt x="21" y="435"/>
                      </a:lnTo>
                      <a:lnTo>
                        <a:pt x="22" y="431"/>
                      </a:lnTo>
                      <a:lnTo>
                        <a:pt x="23" y="428"/>
                      </a:lnTo>
                      <a:lnTo>
                        <a:pt x="24" y="425"/>
                      </a:lnTo>
                      <a:lnTo>
                        <a:pt x="25" y="422"/>
                      </a:lnTo>
                      <a:lnTo>
                        <a:pt x="26" y="418"/>
                      </a:lnTo>
                      <a:lnTo>
                        <a:pt x="27" y="415"/>
                      </a:lnTo>
                      <a:lnTo>
                        <a:pt x="28" y="412"/>
                      </a:lnTo>
                      <a:lnTo>
                        <a:pt x="29" y="410"/>
                      </a:lnTo>
                      <a:lnTo>
                        <a:pt x="30" y="407"/>
                      </a:lnTo>
                      <a:lnTo>
                        <a:pt x="31" y="404"/>
                      </a:lnTo>
                      <a:lnTo>
                        <a:pt x="32" y="401"/>
                      </a:lnTo>
                      <a:lnTo>
                        <a:pt x="33" y="399"/>
                      </a:lnTo>
                      <a:lnTo>
                        <a:pt x="34" y="396"/>
                      </a:lnTo>
                      <a:lnTo>
                        <a:pt x="35" y="394"/>
                      </a:lnTo>
                      <a:lnTo>
                        <a:pt x="36" y="392"/>
                      </a:lnTo>
                      <a:lnTo>
                        <a:pt x="37" y="389"/>
                      </a:lnTo>
                      <a:lnTo>
                        <a:pt x="38" y="387"/>
                      </a:lnTo>
                      <a:lnTo>
                        <a:pt x="39" y="385"/>
                      </a:lnTo>
                      <a:lnTo>
                        <a:pt x="40" y="382"/>
                      </a:lnTo>
                      <a:lnTo>
                        <a:pt x="41" y="380"/>
                      </a:lnTo>
                      <a:lnTo>
                        <a:pt x="42" y="378"/>
                      </a:lnTo>
                      <a:lnTo>
                        <a:pt x="43" y="376"/>
                      </a:lnTo>
                      <a:lnTo>
                        <a:pt x="44" y="374"/>
                      </a:lnTo>
                      <a:lnTo>
                        <a:pt x="45" y="372"/>
                      </a:lnTo>
                      <a:lnTo>
                        <a:pt x="46" y="370"/>
                      </a:lnTo>
                      <a:lnTo>
                        <a:pt x="47" y="368"/>
                      </a:lnTo>
                      <a:lnTo>
                        <a:pt x="48" y="366"/>
                      </a:lnTo>
                      <a:lnTo>
                        <a:pt x="49" y="364"/>
                      </a:lnTo>
                      <a:lnTo>
                        <a:pt x="50" y="362"/>
                      </a:lnTo>
                      <a:lnTo>
                        <a:pt x="51" y="361"/>
                      </a:lnTo>
                      <a:lnTo>
                        <a:pt x="52" y="359"/>
                      </a:lnTo>
                      <a:lnTo>
                        <a:pt x="53" y="357"/>
                      </a:lnTo>
                      <a:lnTo>
                        <a:pt x="54" y="355"/>
                      </a:lnTo>
                      <a:lnTo>
                        <a:pt x="55" y="353"/>
                      </a:lnTo>
                      <a:lnTo>
                        <a:pt x="56" y="351"/>
                      </a:lnTo>
                      <a:lnTo>
                        <a:pt x="58" y="348"/>
                      </a:lnTo>
                      <a:lnTo>
                        <a:pt x="59" y="346"/>
                      </a:lnTo>
                      <a:lnTo>
                        <a:pt x="61" y="343"/>
                      </a:lnTo>
                      <a:lnTo>
                        <a:pt x="62" y="341"/>
                      </a:lnTo>
                      <a:lnTo>
                        <a:pt x="64" y="338"/>
                      </a:lnTo>
                      <a:lnTo>
                        <a:pt x="65" y="336"/>
                      </a:lnTo>
                      <a:lnTo>
                        <a:pt x="67" y="334"/>
                      </a:lnTo>
                      <a:lnTo>
                        <a:pt x="68" y="331"/>
                      </a:lnTo>
                      <a:lnTo>
                        <a:pt x="70" y="329"/>
                      </a:lnTo>
                      <a:lnTo>
                        <a:pt x="71" y="327"/>
                      </a:lnTo>
                      <a:lnTo>
                        <a:pt x="73" y="324"/>
                      </a:lnTo>
                      <a:lnTo>
                        <a:pt x="74" y="322"/>
                      </a:lnTo>
                      <a:lnTo>
                        <a:pt x="76" y="320"/>
                      </a:lnTo>
                      <a:lnTo>
                        <a:pt x="77" y="318"/>
                      </a:lnTo>
                      <a:lnTo>
                        <a:pt x="79" y="315"/>
                      </a:lnTo>
                      <a:lnTo>
                        <a:pt x="80" y="313"/>
                      </a:lnTo>
                      <a:lnTo>
                        <a:pt x="82" y="311"/>
                      </a:lnTo>
                      <a:lnTo>
                        <a:pt x="83" y="308"/>
                      </a:lnTo>
                      <a:lnTo>
                        <a:pt x="85" y="306"/>
                      </a:lnTo>
                      <a:lnTo>
                        <a:pt x="86" y="304"/>
                      </a:lnTo>
                      <a:lnTo>
                        <a:pt x="88" y="301"/>
                      </a:lnTo>
                      <a:lnTo>
                        <a:pt x="89" y="299"/>
                      </a:lnTo>
                      <a:lnTo>
                        <a:pt x="91" y="297"/>
                      </a:lnTo>
                      <a:lnTo>
                        <a:pt x="92" y="294"/>
                      </a:lnTo>
                      <a:lnTo>
                        <a:pt x="94" y="292"/>
                      </a:lnTo>
                      <a:lnTo>
                        <a:pt x="95" y="290"/>
                      </a:lnTo>
                      <a:lnTo>
                        <a:pt x="97" y="287"/>
                      </a:lnTo>
                      <a:lnTo>
                        <a:pt x="98" y="285"/>
                      </a:lnTo>
                      <a:lnTo>
                        <a:pt x="100" y="282"/>
                      </a:lnTo>
                      <a:lnTo>
                        <a:pt x="101" y="280"/>
                      </a:lnTo>
                      <a:lnTo>
                        <a:pt x="103" y="277"/>
                      </a:lnTo>
                      <a:lnTo>
                        <a:pt x="104" y="274"/>
                      </a:lnTo>
                      <a:lnTo>
                        <a:pt x="106" y="272"/>
                      </a:lnTo>
                      <a:lnTo>
                        <a:pt x="107" y="269"/>
                      </a:lnTo>
                      <a:lnTo>
                        <a:pt x="109" y="266"/>
                      </a:lnTo>
                      <a:lnTo>
                        <a:pt x="110" y="263"/>
                      </a:lnTo>
                      <a:lnTo>
                        <a:pt x="112" y="261"/>
                      </a:lnTo>
                      <a:lnTo>
                        <a:pt x="113" y="258"/>
                      </a:lnTo>
                      <a:lnTo>
                        <a:pt x="115" y="255"/>
                      </a:lnTo>
                      <a:lnTo>
                        <a:pt x="116" y="251"/>
                      </a:lnTo>
                      <a:lnTo>
                        <a:pt x="118" y="248"/>
                      </a:lnTo>
                      <a:lnTo>
                        <a:pt x="119" y="245"/>
                      </a:lnTo>
                      <a:lnTo>
                        <a:pt x="121" y="242"/>
                      </a:lnTo>
                      <a:lnTo>
                        <a:pt x="122" y="238"/>
                      </a:lnTo>
                      <a:lnTo>
                        <a:pt x="124" y="234"/>
                      </a:lnTo>
                      <a:lnTo>
                        <a:pt x="125" y="231"/>
                      </a:lnTo>
                      <a:lnTo>
                        <a:pt x="127" y="227"/>
                      </a:lnTo>
                      <a:lnTo>
                        <a:pt x="128" y="223"/>
                      </a:lnTo>
                      <a:lnTo>
                        <a:pt x="130" y="218"/>
                      </a:lnTo>
                      <a:lnTo>
                        <a:pt x="131" y="214"/>
                      </a:lnTo>
                      <a:lnTo>
                        <a:pt x="133" y="209"/>
                      </a:lnTo>
                      <a:lnTo>
                        <a:pt x="134" y="205"/>
                      </a:lnTo>
                      <a:lnTo>
                        <a:pt x="136" y="200"/>
                      </a:lnTo>
                      <a:lnTo>
                        <a:pt x="137" y="194"/>
                      </a:lnTo>
                      <a:lnTo>
                        <a:pt x="139" y="189"/>
                      </a:lnTo>
                      <a:lnTo>
                        <a:pt x="141" y="183"/>
                      </a:lnTo>
                      <a:lnTo>
                        <a:pt x="142" y="176"/>
                      </a:lnTo>
                      <a:lnTo>
                        <a:pt x="144" y="170"/>
                      </a:lnTo>
                      <a:lnTo>
                        <a:pt x="145" y="163"/>
                      </a:lnTo>
                      <a:lnTo>
                        <a:pt x="147" y="155"/>
                      </a:lnTo>
                      <a:lnTo>
                        <a:pt x="148" y="147"/>
                      </a:lnTo>
                      <a:lnTo>
                        <a:pt x="150" y="138"/>
                      </a:lnTo>
                      <a:lnTo>
                        <a:pt x="151" y="129"/>
                      </a:lnTo>
                      <a:lnTo>
                        <a:pt x="153" y="119"/>
                      </a:lnTo>
                      <a:lnTo>
                        <a:pt x="154" y="108"/>
                      </a:lnTo>
                      <a:lnTo>
                        <a:pt x="156" y="95"/>
                      </a:lnTo>
                      <a:lnTo>
                        <a:pt x="157" y="82"/>
                      </a:lnTo>
                      <a:lnTo>
                        <a:pt x="158" y="75"/>
                      </a:lnTo>
                      <a:lnTo>
                        <a:pt x="159" y="67"/>
                      </a:lnTo>
                      <a:lnTo>
                        <a:pt x="159" y="59"/>
                      </a:lnTo>
                      <a:lnTo>
                        <a:pt x="160" y="51"/>
                      </a:lnTo>
                      <a:lnTo>
                        <a:pt x="161" y="42"/>
                      </a:lnTo>
                      <a:lnTo>
                        <a:pt x="162" y="32"/>
                      </a:lnTo>
                      <a:lnTo>
                        <a:pt x="162" y="22"/>
                      </a:lnTo>
                      <a:lnTo>
                        <a:pt x="163" y="11"/>
                      </a:lnTo>
                      <a:lnTo>
                        <a:pt x="164" y="0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6222" name="Group 281"/>
              <p:cNvGrpSpPr>
                <a:grpSpLocks/>
              </p:cNvGrpSpPr>
              <p:nvPr/>
            </p:nvGrpSpPr>
            <p:grpSpPr bwMode="auto">
              <a:xfrm>
                <a:off x="6784978" y="2601913"/>
                <a:ext cx="484497" cy="1719263"/>
                <a:chOff x="6784978" y="2601913"/>
                <a:chExt cx="484497" cy="1719263"/>
              </a:xfrm>
            </p:grpSpPr>
            <p:sp>
              <p:nvSpPr>
                <p:cNvPr id="6223" name="Freeform 117"/>
                <p:cNvSpPr>
                  <a:spLocks/>
                </p:cNvSpPr>
                <p:nvPr/>
              </p:nvSpPr>
              <p:spPr bwMode="auto">
                <a:xfrm>
                  <a:off x="6784978" y="3976688"/>
                  <a:ext cx="25500" cy="344488"/>
                </a:xfrm>
                <a:custGeom>
                  <a:avLst/>
                  <a:gdLst>
                    <a:gd name="T0" fmla="*/ 2147483647 w 5"/>
                    <a:gd name="T1" fmla="*/ 0 h 64"/>
                    <a:gd name="T2" fmla="*/ 2147483647 w 5"/>
                    <a:gd name="T3" fmla="*/ 2147483647 h 64"/>
                    <a:gd name="T4" fmla="*/ 2147483647 w 5"/>
                    <a:gd name="T5" fmla="*/ 2147483647 h 64"/>
                    <a:gd name="T6" fmla="*/ 2147483647 w 5"/>
                    <a:gd name="T7" fmla="*/ 2147483647 h 64"/>
                    <a:gd name="T8" fmla="*/ 2147483647 w 5"/>
                    <a:gd name="T9" fmla="*/ 2147483647 h 64"/>
                    <a:gd name="T10" fmla="*/ 2147483647 w 5"/>
                    <a:gd name="T11" fmla="*/ 2147483647 h 64"/>
                    <a:gd name="T12" fmla="*/ 0 w 5"/>
                    <a:gd name="T13" fmla="*/ 2147483647 h 64"/>
                    <a:gd name="T14" fmla="*/ 0 w 5"/>
                    <a:gd name="T15" fmla="*/ 2147483647 h 6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"/>
                    <a:gd name="T25" fmla="*/ 0 h 64"/>
                    <a:gd name="T26" fmla="*/ 5 w 5"/>
                    <a:gd name="T27" fmla="*/ 64 h 6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" h="64">
                      <a:moveTo>
                        <a:pt x="5" y="0"/>
                      </a:moveTo>
                      <a:lnTo>
                        <a:pt x="4" y="7"/>
                      </a:lnTo>
                      <a:lnTo>
                        <a:pt x="3" y="16"/>
                      </a:lnTo>
                      <a:lnTo>
                        <a:pt x="3" y="24"/>
                      </a:lnTo>
                      <a:lnTo>
                        <a:pt x="2" y="34"/>
                      </a:lnTo>
                      <a:lnTo>
                        <a:pt x="1" y="44"/>
                      </a:lnTo>
                      <a:lnTo>
                        <a:pt x="0" y="54"/>
                      </a:lnTo>
                      <a:lnTo>
                        <a:pt x="0" y="64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6224" name="Freeform 118"/>
                <p:cNvSpPr>
                  <a:spLocks/>
                </p:cNvSpPr>
                <p:nvPr/>
              </p:nvSpPr>
              <p:spPr bwMode="auto">
                <a:xfrm>
                  <a:off x="6810478" y="2601913"/>
                  <a:ext cx="458997" cy="1374775"/>
                </a:xfrm>
                <a:custGeom>
                  <a:avLst/>
                  <a:gdLst>
                    <a:gd name="T0" fmla="*/ 2147483647 w 86"/>
                    <a:gd name="T1" fmla="*/ 2147483647 h 256"/>
                    <a:gd name="T2" fmla="*/ 2147483647 w 86"/>
                    <a:gd name="T3" fmla="*/ 2147483647 h 256"/>
                    <a:gd name="T4" fmla="*/ 2147483647 w 86"/>
                    <a:gd name="T5" fmla="*/ 2147483647 h 256"/>
                    <a:gd name="T6" fmla="*/ 2147483647 w 86"/>
                    <a:gd name="T7" fmla="*/ 2147483647 h 256"/>
                    <a:gd name="T8" fmla="*/ 2147483647 w 86"/>
                    <a:gd name="T9" fmla="*/ 2147483647 h 256"/>
                    <a:gd name="T10" fmla="*/ 2147483647 w 86"/>
                    <a:gd name="T11" fmla="*/ 2147483647 h 256"/>
                    <a:gd name="T12" fmla="*/ 2147483647 w 86"/>
                    <a:gd name="T13" fmla="*/ 2147483647 h 256"/>
                    <a:gd name="T14" fmla="*/ 2147483647 w 86"/>
                    <a:gd name="T15" fmla="*/ 2147483647 h 256"/>
                    <a:gd name="T16" fmla="*/ 2147483647 w 86"/>
                    <a:gd name="T17" fmla="*/ 2147483647 h 256"/>
                    <a:gd name="T18" fmla="*/ 2147483647 w 86"/>
                    <a:gd name="T19" fmla="*/ 2147483647 h 256"/>
                    <a:gd name="T20" fmla="*/ 2147483647 w 86"/>
                    <a:gd name="T21" fmla="*/ 2147483647 h 256"/>
                    <a:gd name="T22" fmla="*/ 2147483647 w 86"/>
                    <a:gd name="T23" fmla="*/ 2147483647 h 256"/>
                    <a:gd name="T24" fmla="*/ 2147483647 w 86"/>
                    <a:gd name="T25" fmla="*/ 2147483647 h 256"/>
                    <a:gd name="T26" fmla="*/ 2147483647 w 86"/>
                    <a:gd name="T27" fmla="*/ 2147483647 h 256"/>
                    <a:gd name="T28" fmla="*/ 2147483647 w 86"/>
                    <a:gd name="T29" fmla="*/ 2147483647 h 256"/>
                    <a:gd name="T30" fmla="*/ 2147483647 w 86"/>
                    <a:gd name="T31" fmla="*/ 2147483647 h 256"/>
                    <a:gd name="T32" fmla="*/ 2147483647 w 86"/>
                    <a:gd name="T33" fmla="*/ 2147483647 h 256"/>
                    <a:gd name="T34" fmla="*/ 2147483647 w 86"/>
                    <a:gd name="T35" fmla="*/ 2147483647 h 256"/>
                    <a:gd name="T36" fmla="*/ 2147483647 w 86"/>
                    <a:gd name="T37" fmla="*/ 2147483647 h 256"/>
                    <a:gd name="T38" fmla="*/ 2147483647 w 86"/>
                    <a:gd name="T39" fmla="*/ 2147483647 h 256"/>
                    <a:gd name="T40" fmla="*/ 2147483647 w 86"/>
                    <a:gd name="T41" fmla="*/ 2147483647 h 256"/>
                    <a:gd name="T42" fmla="*/ 2147483647 w 86"/>
                    <a:gd name="T43" fmla="*/ 2147483647 h 256"/>
                    <a:gd name="T44" fmla="*/ 2147483647 w 86"/>
                    <a:gd name="T45" fmla="*/ 2147483647 h 256"/>
                    <a:gd name="T46" fmla="*/ 2147483647 w 86"/>
                    <a:gd name="T47" fmla="*/ 2147483647 h 256"/>
                    <a:gd name="T48" fmla="*/ 2147483647 w 86"/>
                    <a:gd name="T49" fmla="*/ 2147483647 h 256"/>
                    <a:gd name="T50" fmla="*/ 2147483647 w 86"/>
                    <a:gd name="T51" fmla="*/ 2147483647 h 256"/>
                    <a:gd name="T52" fmla="*/ 2147483647 w 86"/>
                    <a:gd name="T53" fmla="*/ 2147483647 h 256"/>
                    <a:gd name="T54" fmla="*/ 2147483647 w 86"/>
                    <a:gd name="T55" fmla="*/ 2147483647 h 256"/>
                    <a:gd name="T56" fmla="*/ 2147483647 w 86"/>
                    <a:gd name="T57" fmla="*/ 2147483647 h 256"/>
                    <a:gd name="T58" fmla="*/ 2147483647 w 86"/>
                    <a:gd name="T59" fmla="*/ 2147483647 h 256"/>
                    <a:gd name="T60" fmla="*/ 2147483647 w 86"/>
                    <a:gd name="T61" fmla="*/ 2147483647 h 256"/>
                    <a:gd name="T62" fmla="*/ 2147483647 w 86"/>
                    <a:gd name="T63" fmla="*/ 2147483647 h 256"/>
                    <a:gd name="T64" fmla="*/ 2147483647 w 86"/>
                    <a:gd name="T65" fmla="*/ 2147483647 h 256"/>
                    <a:gd name="T66" fmla="*/ 2147483647 w 86"/>
                    <a:gd name="T67" fmla="*/ 2147483647 h 256"/>
                    <a:gd name="T68" fmla="*/ 2147483647 w 86"/>
                    <a:gd name="T69" fmla="*/ 2147483647 h 256"/>
                    <a:gd name="T70" fmla="*/ 2147483647 w 86"/>
                    <a:gd name="T71" fmla="*/ 2147483647 h 256"/>
                    <a:gd name="T72" fmla="*/ 2147483647 w 86"/>
                    <a:gd name="T73" fmla="*/ 2147483647 h 256"/>
                    <a:gd name="T74" fmla="*/ 2147483647 w 86"/>
                    <a:gd name="T75" fmla="*/ 2147483647 h 25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86"/>
                    <a:gd name="T115" fmla="*/ 0 h 256"/>
                    <a:gd name="T116" fmla="*/ 86 w 86"/>
                    <a:gd name="T117" fmla="*/ 256 h 256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86" h="256">
                      <a:moveTo>
                        <a:pt x="0" y="256"/>
                      </a:moveTo>
                      <a:lnTo>
                        <a:pt x="1" y="246"/>
                      </a:lnTo>
                      <a:lnTo>
                        <a:pt x="2" y="237"/>
                      </a:lnTo>
                      <a:lnTo>
                        <a:pt x="3" y="228"/>
                      </a:lnTo>
                      <a:lnTo>
                        <a:pt x="4" y="220"/>
                      </a:lnTo>
                      <a:lnTo>
                        <a:pt x="5" y="212"/>
                      </a:lnTo>
                      <a:lnTo>
                        <a:pt x="6" y="205"/>
                      </a:lnTo>
                      <a:lnTo>
                        <a:pt x="7" y="198"/>
                      </a:lnTo>
                      <a:lnTo>
                        <a:pt x="8" y="192"/>
                      </a:lnTo>
                      <a:lnTo>
                        <a:pt x="9" y="186"/>
                      </a:lnTo>
                      <a:lnTo>
                        <a:pt x="10" y="180"/>
                      </a:lnTo>
                      <a:lnTo>
                        <a:pt x="11" y="174"/>
                      </a:lnTo>
                      <a:lnTo>
                        <a:pt x="12" y="169"/>
                      </a:lnTo>
                      <a:lnTo>
                        <a:pt x="13" y="164"/>
                      </a:lnTo>
                      <a:lnTo>
                        <a:pt x="14" y="159"/>
                      </a:lnTo>
                      <a:lnTo>
                        <a:pt x="15" y="155"/>
                      </a:lnTo>
                      <a:lnTo>
                        <a:pt x="16" y="150"/>
                      </a:lnTo>
                      <a:lnTo>
                        <a:pt x="17" y="146"/>
                      </a:lnTo>
                      <a:lnTo>
                        <a:pt x="18" y="142"/>
                      </a:lnTo>
                      <a:lnTo>
                        <a:pt x="19" y="138"/>
                      </a:lnTo>
                      <a:lnTo>
                        <a:pt x="20" y="134"/>
                      </a:lnTo>
                      <a:lnTo>
                        <a:pt x="21" y="131"/>
                      </a:lnTo>
                      <a:lnTo>
                        <a:pt x="22" y="127"/>
                      </a:lnTo>
                      <a:lnTo>
                        <a:pt x="23" y="124"/>
                      </a:lnTo>
                      <a:lnTo>
                        <a:pt x="24" y="120"/>
                      </a:lnTo>
                      <a:lnTo>
                        <a:pt x="25" y="117"/>
                      </a:lnTo>
                      <a:lnTo>
                        <a:pt x="26" y="114"/>
                      </a:lnTo>
                      <a:lnTo>
                        <a:pt x="27" y="111"/>
                      </a:lnTo>
                      <a:lnTo>
                        <a:pt x="28" y="108"/>
                      </a:lnTo>
                      <a:lnTo>
                        <a:pt x="29" y="105"/>
                      </a:lnTo>
                      <a:lnTo>
                        <a:pt x="30" y="103"/>
                      </a:lnTo>
                      <a:lnTo>
                        <a:pt x="31" y="100"/>
                      </a:lnTo>
                      <a:lnTo>
                        <a:pt x="32" y="97"/>
                      </a:lnTo>
                      <a:lnTo>
                        <a:pt x="33" y="95"/>
                      </a:lnTo>
                      <a:lnTo>
                        <a:pt x="34" y="92"/>
                      </a:lnTo>
                      <a:lnTo>
                        <a:pt x="35" y="90"/>
                      </a:lnTo>
                      <a:lnTo>
                        <a:pt x="36" y="87"/>
                      </a:lnTo>
                      <a:lnTo>
                        <a:pt x="37" y="85"/>
                      </a:lnTo>
                      <a:lnTo>
                        <a:pt x="38" y="83"/>
                      </a:lnTo>
                      <a:lnTo>
                        <a:pt x="39" y="80"/>
                      </a:lnTo>
                      <a:lnTo>
                        <a:pt x="40" y="78"/>
                      </a:lnTo>
                      <a:lnTo>
                        <a:pt x="41" y="76"/>
                      </a:lnTo>
                      <a:lnTo>
                        <a:pt x="42" y="74"/>
                      </a:lnTo>
                      <a:lnTo>
                        <a:pt x="43" y="72"/>
                      </a:lnTo>
                      <a:lnTo>
                        <a:pt x="44" y="70"/>
                      </a:lnTo>
                      <a:lnTo>
                        <a:pt x="45" y="68"/>
                      </a:lnTo>
                      <a:lnTo>
                        <a:pt x="46" y="66"/>
                      </a:lnTo>
                      <a:lnTo>
                        <a:pt x="47" y="64"/>
                      </a:lnTo>
                      <a:lnTo>
                        <a:pt x="48" y="62"/>
                      </a:lnTo>
                      <a:lnTo>
                        <a:pt x="49" y="60"/>
                      </a:lnTo>
                      <a:lnTo>
                        <a:pt x="50" y="58"/>
                      </a:lnTo>
                      <a:lnTo>
                        <a:pt x="51" y="56"/>
                      </a:lnTo>
                      <a:lnTo>
                        <a:pt x="52" y="55"/>
                      </a:lnTo>
                      <a:lnTo>
                        <a:pt x="53" y="53"/>
                      </a:lnTo>
                      <a:lnTo>
                        <a:pt x="54" y="51"/>
                      </a:lnTo>
                      <a:lnTo>
                        <a:pt x="55" y="49"/>
                      </a:lnTo>
                      <a:lnTo>
                        <a:pt x="56" y="47"/>
                      </a:lnTo>
                      <a:lnTo>
                        <a:pt x="58" y="44"/>
                      </a:lnTo>
                      <a:lnTo>
                        <a:pt x="59" y="42"/>
                      </a:lnTo>
                      <a:lnTo>
                        <a:pt x="61" y="39"/>
                      </a:lnTo>
                      <a:lnTo>
                        <a:pt x="62" y="37"/>
                      </a:lnTo>
                      <a:lnTo>
                        <a:pt x="64" y="34"/>
                      </a:lnTo>
                      <a:lnTo>
                        <a:pt x="65" y="32"/>
                      </a:lnTo>
                      <a:lnTo>
                        <a:pt x="67" y="30"/>
                      </a:lnTo>
                      <a:lnTo>
                        <a:pt x="68" y="27"/>
                      </a:lnTo>
                      <a:lnTo>
                        <a:pt x="70" y="25"/>
                      </a:lnTo>
                      <a:lnTo>
                        <a:pt x="71" y="23"/>
                      </a:lnTo>
                      <a:lnTo>
                        <a:pt x="73" y="20"/>
                      </a:lnTo>
                      <a:lnTo>
                        <a:pt x="74" y="18"/>
                      </a:lnTo>
                      <a:lnTo>
                        <a:pt x="76" y="16"/>
                      </a:lnTo>
                      <a:lnTo>
                        <a:pt x="77" y="13"/>
                      </a:lnTo>
                      <a:lnTo>
                        <a:pt x="79" y="11"/>
                      </a:lnTo>
                      <a:lnTo>
                        <a:pt x="80" y="9"/>
                      </a:lnTo>
                      <a:lnTo>
                        <a:pt x="82" y="7"/>
                      </a:lnTo>
                      <a:lnTo>
                        <a:pt x="83" y="4"/>
                      </a:lnTo>
                      <a:lnTo>
                        <a:pt x="85" y="2"/>
                      </a:lnTo>
                      <a:lnTo>
                        <a:pt x="86" y="0"/>
                      </a:lnTo>
                    </a:path>
                  </a:pathLst>
                </a:custGeom>
                <a:noFill/>
                <a:ln w="22225">
                  <a:solidFill>
                    <a:srgbClr val="7030A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</p:grpSp>
        <p:cxnSp>
          <p:nvCxnSpPr>
            <p:cNvPr id="297" name="Straight Connector 296"/>
            <p:cNvCxnSpPr/>
            <p:nvPr/>
          </p:nvCxnSpPr>
          <p:spPr>
            <a:xfrm rot="5400000" flipH="1" flipV="1">
              <a:off x="-646254" y="2656682"/>
              <a:ext cx="3343276" cy="1587"/>
            </a:xfrm>
            <a:prstGeom prst="line">
              <a:avLst/>
            </a:prstGeom>
            <a:ln w="3492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5400000" flipH="1" flipV="1">
              <a:off x="488746" y="2645569"/>
              <a:ext cx="3343276" cy="1588"/>
            </a:xfrm>
            <a:prstGeom prst="line">
              <a:avLst/>
            </a:prstGeom>
            <a:ln w="3492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 flipH="1" flipV="1">
              <a:off x="1623747" y="2634457"/>
              <a:ext cx="3343276" cy="1587"/>
            </a:xfrm>
            <a:prstGeom prst="line">
              <a:avLst/>
            </a:prstGeom>
            <a:ln w="3492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0" name="Straight Connector 299"/>
            <p:cNvCxnSpPr/>
            <p:nvPr/>
          </p:nvCxnSpPr>
          <p:spPr>
            <a:xfrm rot="5400000" flipH="1" flipV="1">
              <a:off x="2746048" y="2663032"/>
              <a:ext cx="3343276" cy="1588"/>
            </a:xfrm>
            <a:prstGeom prst="line">
              <a:avLst/>
            </a:prstGeom>
            <a:ln w="3492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 rot="5400000" flipH="1" flipV="1">
              <a:off x="3866762" y="2693194"/>
              <a:ext cx="3343276" cy="1588"/>
            </a:xfrm>
            <a:prstGeom prst="line">
              <a:avLst/>
            </a:prstGeom>
            <a:ln w="3492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 flipH="1" flipV="1">
              <a:off x="4988271" y="2695575"/>
              <a:ext cx="3344863" cy="1587"/>
            </a:xfrm>
            <a:prstGeom prst="line">
              <a:avLst/>
            </a:prstGeom>
            <a:ln w="3492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4" name="Oval 303"/>
          <p:cNvSpPr/>
          <p:nvPr/>
        </p:nvSpPr>
        <p:spPr>
          <a:xfrm>
            <a:off x="950913" y="2589213"/>
            <a:ext cx="149225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5" name="Oval 304"/>
          <p:cNvSpPr/>
          <p:nvPr/>
        </p:nvSpPr>
        <p:spPr>
          <a:xfrm>
            <a:off x="2085975" y="2576513"/>
            <a:ext cx="149225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6" name="Oval 305"/>
          <p:cNvSpPr/>
          <p:nvPr/>
        </p:nvSpPr>
        <p:spPr>
          <a:xfrm>
            <a:off x="3221038" y="2565400"/>
            <a:ext cx="149225" cy="1508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7" name="Oval 306"/>
          <p:cNvSpPr/>
          <p:nvPr/>
        </p:nvSpPr>
        <p:spPr>
          <a:xfrm>
            <a:off x="4356100" y="2581275"/>
            <a:ext cx="149225" cy="15081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8" name="Oval 307"/>
          <p:cNvSpPr/>
          <p:nvPr/>
        </p:nvSpPr>
        <p:spPr>
          <a:xfrm>
            <a:off x="5476875" y="2584450"/>
            <a:ext cx="150813" cy="14922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09" name="Oval 308"/>
          <p:cNvSpPr/>
          <p:nvPr/>
        </p:nvSpPr>
        <p:spPr>
          <a:xfrm>
            <a:off x="6599238" y="2586038"/>
            <a:ext cx="149225" cy="15081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13" name="Group 282"/>
          <p:cNvGrpSpPr>
            <a:grpSpLocks/>
          </p:cNvGrpSpPr>
          <p:nvPr/>
        </p:nvGrpSpPr>
        <p:grpSpPr bwMode="auto">
          <a:xfrm>
            <a:off x="458788" y="968375"/>
            <a:ext cx="6799262" cy="3414713"/>
            <a:chOff x="470583" y="954087"/>
            <a:chExt cx="6798892" cy="3414713"/>
          </a:xfrm>
        </p:grpSpPr>
        <p:sp>
          <p:nvSpPr>
            <p:cNvPr id="6190" name="Freeform 106"/>
            <p:cNvSpPr>
              <a:spLocks/>
            </p:cNvSpPr>
            <p:nvPr/>
          </p:nvSpPr>
          <p:spPr bwMode="auto">
            <a:xfrm>
              <a:off x="470583" y="969962"/>
              <a:ext cx="446247" cy="1692275"/>
            </a:xfrm>
            <a:custGeom>
              <a:avLst/>
              <a:gdLst>
                <a:gd name="T0" fmla="*/ 0 w 84"/>
                <a:gd name="T1" fmla="*/ 2147483647 h 315"/>
                <a:gd name="T2" fmla="*/ 2147483647 w 84"/>
                <a:gd name="T3" fmla="*/ 2147483647 h 315"/>
                <a:gd name="T4" fmla="*/ 2147483647 w 84"/>
                <a:gd name="T5" fmla="*/ 2147483647 h 315"/>
                <a:gd name="T6" fmla="*/ 2147483647 w 84"/>
                <a:gd name="T7" fmla="*/ 2147483647 h 315"/>
                <a:gd name="T8" fmla="*/ 2147483647 w 84"/>
                <a:gd name="T9" fmla="*/ 2147483647 h 315"/>
                <a:gd name="T10" fmla="*/ 2147483647 w 84"/>
                <a:gd name="T11" fmla="*/ 2147483647 h 315"/>
                <a:gd name="T12" fmla="*/ 2147483647 w 84"/>
                <a:gd name="T13" fmla="*/ 2147483647 h 315"/>
                <a:gd name="T14" fmla="*/ 2147483647 w 84"/>
                <a:gd name="T15" fmla="*/ 2147483647 h 315"/>
                <a:gd name="T16" fmla="*/ 2147483647 w 84"/>
                <a:gd name="T17" fmla="*/ 2147483647 h 315"/>
                <a:gd name="T18" fmla="*/ 2147483647 w 84"/>
                <a:gd name="T19" fmla="*/ 2147483647 h 315"/>
                <a:gd name="T20" fmla="*/ 2147483647 w 84"/>
                <a:gd name="T21" fmla="*/ 2147483647 h 315"/>
                <a:gd name="T22" fmla="*/ 2147483647 w 84"/>
                <a:gd name="T23" fmla="*/ 2147483647 h 315"/>
                <a:gd name="T24" fmla="*/ 2147483647 w 84"/>
                <a:gd name="T25" fmla="*/ 2147483647 h 315"/>
                <a:gd name="T26" fmla="*/ 2147483647 w 84"/>
                <a:gd name="T27" fmla="*/ 2147483647 h 315"/>
                <a:gd name="T28" fmla="*/ 2147483647 w 84"/>
                <a:gd name="T29" fmla="*/ 2147483647 h 315"/>
                <a:gd name="T30" fmla="*/ 2147483647 w 84"/>
                <a:gd name="T31" fmla="*/ 2147483647 h 315"/>
                <a:gd name="T32" fmla="*/ 2147483647 w 84"/>
                <a:gd name="T33" fmla="*/ 2147483647 h 315"/>
                <a:gd name="T34" fmla="*/ 2147483647 w 84"/>
                <a:gd name="T35" fmla="*/ 2147483647 h 315"/>
                <a:gd name="T36" fmla="*/ 2147483647 w 84"/>
                <a:gd name="T37" fmla="*/ 2147483647 h 315"/>
                <a:gd name="T38" fmla="*/ 2147483647 w 84"/>
                <a:gd name="T39" fmla="*/ 2147483647 h 315"/>
                <a:gd name="T40" fmla="*/ 2147483647 w 84"/>
                <a:gd name="T41" fmla="*/ 2147483647 h 315"/>
                <a:gd name="T42" fmla="*/ 2147483647 w 84"/>
                <a:gd name="T43" fmla="*/ 2147483647 h 315"/>
                <a:gd name="T44" fmla="*/ 2147483647 w 84"/>
                <a:gd name="T45" fmla="*/ 2147483647 h 315"/>
                <a:gd name="T46" fmla="*/ 2147483647 w 84"/>
                <a:gd name="T47" fmla="*/ 2147483647 h 315"/>
                <a:gd name="T48" fmla="*/ 2147483647 w 84"/>
                <a:gd name="T49" fmla="*/ 2147483647 h 315"/>
                <a:gd name="T50" fmla="*/ 2147483647 w 84"/>
                <a:gd name="T51" fmla="*/ 2147483647 h 315"/>
                <a:gd name="T52" fmla="*/ 2147483647 w 84"/>
                <a:gd name="T53" fmla="*/ 2147483647 h 315"/>
                <a:gd name="T54" fmla="*/ 2147483647 w 84"/>
                <a:gd name="T55" fmla="*/ 2147483647 h 315"/>
                <a:gd name="T56" fmla="*/ 2147483647 w 84"/>
                <a:gd name="T57" fmla="*/ 2147483647 h 315"/>
                <a:gd name="T58" fmla="*/ 2147483647 w 84"/>
                <a:gd name="T59" fmla="*/ 2147483647 h 315"/>
                <a:gd name="T60" fmla="*/ 2147483647 w 84"/>
                <a:gd name="T61" fmla="*/ 2147483647 h 315"/>
                <a:gd name="T62" fmla="*/ 2147483647 w 84"/>
                <a:gd name="T63" fmla="*/ 2147483647 h 315"/>
                <a:gd name="T64" fmla="*/ 2147483647 w 84"/>
                <a:gd name="T65" fmla="*/ 2147483647 h 315"/>
                <a:gd name="T66" fmla="*/ 2147483647 w 84"/>
                <a:gd name="T67" fmla="*/ 2147483647 h 315"/>
                <a:gd name="T68" fmla="*/ 2147483647 w 84"/>
                <a:gd name="T69" fmla="*/ 2147483647 h 315"/>
                <a:gd name="T70" fmla="*/ 2147483647 w 84"/>
                <a:gd name="T71" fmla="*/ 2147483647 h 315"/>
                <a:gd name="T72" fmla="*/ 2147483647 w 84"/>
                <a:gd name="T73" fmla="*/ 2147483647 h 315"/>
                <a:gd name="T74" fmla="*/ 2147483647 w 84"/>
                <a:gd name="T75" fmla="*/ 2147483647 h 315"/>
                <a:gd name="T76" fmla="*/ 2147483647 w 84"/>
                <a:gd name="T77" fmla="*/ 2147483647 h 315"/>
                <a:gd name="T78" fmla="*/ 2147483647 w 84"/>
                <a:gd name="T79" fmla="*/ 2147483647 h 315"/>
                <a:gd name="T80" fmla="*/ 2147483647 w 84"/>
                <a:gd name="T81" fmla="*/ 2147483647 h 315"/>
                <a:gd name="T82" fmla="*/ 2147483647 w 84"/>
                <a:gd name="T83" fmla="*/ 2147483647 h 315"/>
                <a:gd name="T84" fmla="*/ 2147483647 w 84"/>
                <a:gd name="T85" fmla="*/ 2147483647 h 315"/>
                <a:gd name="T86" fmla="*/ 2147483647 w 84"/>
                <a:gd name="T87" fmla="*/ 2147483647 h 315"/>
                <a:gd name="T88" fmla="*/ 2147483647 w 84"/>
                <a:gd name="T89" fmla="*/ 2147483647 h 315"/>
                <a:gd name="T90" fmla="*/ 2147483647 w 84"/>
                <a:gd name="T91" fmla="*/ 2147483647 h 315"/>
                <a:gd name="T92" fmla="*/ 2147483647 w 84"/>
                <a:gd name="T93" fmla="*/ 2147483647 h 315"/>
                <a:gd name="T94" fmla="*/ 2147483647 w 84"/>
                <a:gd name="T95" fmla="*/ 2147483647 h 315"/>
                <a:gd name="T96" fmla="*/ 2147483647 w 84"/>
                <a:gd name="T97" fmla="*/ 2147483647 h 315"/>
                <a:gd name="T98" fmla="*/ 2147483647 w 84"/>
                <a:gd name="T99" fmla="*/ 2147483647 h 315"/>
                <a:gd name="T100" fmla="*/ 2147483647 w 84"/>
                <a:gd name="T101" fmla="*/ 0 h 3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4"/>
                <a:gd name="T154" fmla="*/ 0 h 315"/>
                <a:gd name="T155" fmla="*/ 84 w 84"/>
                <a:gd name="T156" fmla="*/ 315 h 31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4" h="315">
                  <a:moveTo>
                    <a:pt x="0" y="315"/>
                  </a:moveTo>
                  <a:lnTo>
                    <a:pt x="2" y="312"/>
                  </a:lnTo>
                  <a:lnTo>
                    <a:pt x="4" y="309"/>
                  </a:lnTo>
                  <a:lnTo>
                    <a:pt x="6" y="306"/>
                  </a:lnTo>
                  <a:lnTo>
                    <a:pt x="8" y="303"/>
                  </a:lnTo>
                  <a:lnTo>
                    <a:pt x="10" y="299"/>
                  </a:lnTo>
                  <a:lnTo>
                    <a:pt x="12" y="296"/>
                  </a:lnTo>
                  <a:lnTo>
                    <a:pt x="14" y="293"/>
                  </a:lnTo>
                  <a:lnTo>
                    <a:pt x="16" y="290"/>
                  </a:lnTo>
                  <a:lnTo>
                    <a:pt x="18" y="287"/>
                  </a:lnTo>
                  <a:lnTo>
                    <a:pt x="20" y="283"/>
                  </a:lnTo>
                  <a:lnTo>
                    <a:pt x="22" y="280"/>
                  </a:lnTo>
                  <a:lnTo>
                    <a:pt x="24" y="277"/>
                  </a:lnTo>
                  <a:lnTo>
                    <a:pt x="26" y="273"/>
                  </a:lnTo>
                  <a:lnTo>
                    <a:pt x="28" y="269"/>
                  </a:lnTo>
                  <a:lnTo>
                    <a:pt x="30" y="266"/>
                  </a:lnTo>
                  <a:lnTo>
                    <a:pt x="32" y="262"/>
                  </a:lnTo>
                  <a:lnTo>
                    <a:pt x="34" y="258"/>
                  </a:lnTo>
                  <a:lnTo>
                    <a:pt x="36" y="254"/>
                  </a:lnTo>
                  <a:lnTo>
                    <a:pt x="38" y="250"/>
                  </a:lnTo>
                  <a:lnTo>
                    <a:pt x="40" y="245"/>
                  </a:lnTo>
                  <a:lnTo>
                    <a:pt x="42" y="241"/>
                  </a:lnTo>
                  <a:lnTo>
                    <a:pt x="44" y="236"/>
                  </a:lnTo>
                  <a:lnTo>
                    <a:pt x="46" y="231"/>
                  </a:lnTo>
                  <a:lnTo>
                    <a:pt x="48" y="226"/>
                  </a:lnTo>
                  <a:lnTo>
                    <a:pt x="50" y="221"/>
                  </a:lnTo>
                  <a:lnTo>
                    <a:pt x="52" y="215"/>
                  </a:lnTo>
                  <a:lnTo>
                    <a:pt x="54" y="209"/>
                  </a:lnTo>
                  <a:lnTo>
                    <a:pt x="56" y="202"/>
                  </a:lnTo>
                  <a:lnTo>
                    <a:pt x="58" y="195"/>
                  </a:lnTo>
                  <a:lnTo>
                    <a:pt x="60" y="188"/>
                  </a:lnTo>
                  <a:lnTo>
                    <a:pt x="62" y="180"/>
                  </a:lnTo>
                  <a:lnTo>
                    <a:pt x="64" y="171"/>
                  </a:lnTo>
                  <a:lnTo>
                    <a:pt x="66" y="162"/>
                  </a:lnTo>
                  <a:lnTo>
                    <a:pt x="68" y="151"/>
                  </a:lnTo>
                  <a:lnTo>
                    <a:pt x="70" y="140"/>
                  </a:lnTo>
                  <a:lnTo>
                    <a:pt x="72" y="127"/>
                  </a:lnTo>
                  <a:lnTo>
                    <a:pt x="73" y="120"/>
                  </a:lnTo>
                  <a:lnTo>
                    <a:pt x="74" y="113"/>
                  </a:lnTo>
                  <a:lnTo>
                    <a:pt x="75" y="106"/>
                  </a:lnTo>
                  <a:lnTo>
                    <a:pt x="76" y="98"/>
                  </a:lnTo>
                  <a:lnTo>
                    <a:pt x="77" y="89"/>
                  </a:lnTo>
                  <a:lnTo>
                    <a:pt x="78" y="80"/>
                  </a:lnTo>
                  <a:lnTo>
                    <a:pt x="79" y="70"/>
                  </a:lnTo>
                  <a:lnTo>
                    <a:pt x="80" y="59"/>
                  </a:lnTo>
                  <a:lnTo>
                    <a:pt x="81" y="48"/>
                  </a:lnTo>
                  <a:lnTo>
                    <a:pt x="82" y="36"/>
                  </a:lnTo>
                  <a:lnTo>
                    <a:pt x="83" y="22"/>
                  </a:lnTo>
                  <a:lnTo>
                    <a:pt x="83" y="15"/>
                  </a:lnTo>
                  <a:lnTo>
                    <a:pt x="84" y="8"/>
                  </a:lnTo>
                  <a:lnTo>
                    <a:pt x="84" y="0"/>
                  </a:lnTo>
                </a:path>
              </a:pathLst>
            </a:custGeom>
            <a:noFill/>
            <a:ln w="22225">
              <a:solidFill>
                <a:srgbClr val="7030A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grpSp>
          <p:nvGrpSpPr>
            <p:cNvPr id="6191" name="Group 266"/>
            <p:cNvGrpSpPr>
              <a:grpSpLocks/>
            </p:cNvGrpSpPr>
            <p:nvPr/>
          </p:nvGrpSpPr>
          <p:grpSpPr bwMode="auto">
            <a:xfrm>
              <a:off x="1146329" y="958850"/>
              <a:ext cx="900462" cy="3382963"/>
              <a:chOff x="1146329" y="958850"/>
              <a:chExt cx="900462" cy="3382963"/>
            </a:xfrm>
          </p:grpSpPr>
          <p:sp>
            <p:nvSpPr>
              <p:cNvPr id="6207" name="Freeform 108"/>
              <p:cNvSpPr>
                <a:spLocks/>
              </p:cNvSpPr>
              <p:nvPr/>
            </p:nvSpPr>
            <p:spPr bwMode="auto">
              <a:xfrm>
                <a:off x="1151110" y="958850"/>
                <a:ext cx="895681" cy="3270250"/>
              </a:xfrm>
              <a:custGeom>
                <a:avLst/>
                <a:gdLst>
                  <a:gd name="T0" fmla="*/ 2147483647 w 168"/>
                  <a:gd name="T1" fmla="*/ 2147483647 h 609"/>
                  <a:gd name="T2" fmla="*/ 2147483647 w 168"/>
                  <a:gd name="T3" fmla="*/ 2147483647 h 609"/>
                  <a:gd name="T4" fmla="*/ 2147483647 w 168"/>
                  <a:gd name="T5" fmla="*/ 2147483647 h 609"/>
                  <a:gd name="T6" fmla="*/ 2147483647 w 168"/>
                  <a:gd name="T7" fmla="*/ 2147483647 h 609"/>
                  <a:gd name="T8" fmla="*/ 2147483647 w 168"/>
                  <a:gd name="T9" fmla="*/ 2147483647 h 609"/>
                  <a:gd name="T10" fmla="*/ 2147483647 w 168"/>
                  <a:gd name="T11" fmla="*/ 2147483647 h 609"/>
                  <a:gd name="T12" fmla="*/ 2147483647 w 168"/>
                  <a:gd name="T13" fmla="*/ 2147483647 h 609"/>
                  <a:gd name="T14" fmla="*/ 2147483647 w 168"/>
                  <a:gd name="T15" fmla="*/ 2147483647 h 609"/>
                  <a:gd name="T16" fmla="*/ 2147483647 w 168"/>
                  <a:gd name="T17" fmla="*/ 2147483647 h 609"/>
                  <a:gd name="T18" fmla="*/ 2147483647 w 168"/>
                  <a:gd name="T19" fmla="*/ 2147483647 h 609"/>
                  <a:gd name="T20" fmla="*/ 2147483647 w 168"/>
                  <a:gd name="T21" fmla="*/ 2147483647 h 609"/>
                  <a:gd name="T22" fmla="*/ 2147483647 w 168"/>
                  <a:gd name="T23" fmla="*/ 2147483647 h 609"/>
                  <a:gd name="T24" fmla="*/ 2147483647 w 168"/>
                  <a:gd name="T25" fmla="*/ 2147483647 h 609"/>
                  <a:gd name="T26" fmla="*/ 2147483647 w 168"/>
                  <a:gd name="T27" fmla="*/ 2147483647 h 609"/>
                  <a:gd name="T28" fmla="*/ 2147483647 w 168"/>
                  <a:gd name="T29" fmla="*/ 2147483647 h 609"/>
                  <a:gd name="T30" fmla="*/ 2147483647 w 168"/>
                  <a:gd name="T31" fmla="*/ 2147483647 h 609"/>
                  <a:gd name="T32" fmla="*/ 2147483647 w 168"/>
                  <a:gd name="T33" fmla="*/ 2147483647 h 609"/>
                  <a:gd name="T34" fmla="*/ 2147483647 w 168"/>
                  <a:gd name="T35" fmla="*/ 2147483647 h 609"/>
                  <a:gd name="T36" fmla="*/ 2147483647 w 168"/>
                  <a:gd name="T37" fmla="*/ 2147483647 h 609"/>
                  <a:gd name="T38" fmla="*/ 2147483647 w 168"/>
                  <a:gd name="T39" fmla="*/ 2147483647 h 609"/>
                  <a:gd name="T40" fmla="*/ 2147483647 w 168"/>
                  <a:gd name="T41" fmla="*/ 2147483647 h 609"/>
                  <a:gd name="T42" fmla="*/ 2147483647 w 168"/>
                  <a:gd name="T43" fmla="*/ 2147483647 h 609"/>
                  <a:gd name="T44" fmla="*/ 2147483647 w 168"/>
                  <a:gd name="T45" fmla="*/ 2147483647 h 609"/>
                  <a:gd name="T46" fmla="*/ 2147483647 w 168"/>
                  <a:gd name="T47" fmla="*/ 2147483647 h 609"/>
                  <a:gd name="T48" fmla="*/ 2147483647 w 168"/>
                  <a:gd name="T49" fmla="*/ 2147483647 h 609"/>
                  <a:gd name="T50" fmla="*/ 2147483647 w 168"/>
                  <a:gd name="T51" fmla="*/ 2147483647 h 609"/>
                  <a:gd name="T52" fmla="*/ 2147483647 w 168"/>
                  <a:gd name="T53" fmla="*/ 2147483647 h 609"/>
                  <a:gd name="T54" fmla="*/ 2147483647 w 168"/>
                  <a:gd name="T55" fmla="*/ 2147483647 h 609"/>
                  <a:gd name="T56" fmla="*/ 2147483647 w 168"/>
                  <a:gd name="T57" fmla="*/ 2147483647 h 609"/>
                  <a:gd name="T58" fmla="*/ 2147483647 w 168"/>
                  <a:gd name="T59" fmla="*/ 2147483647 h 609"/>
                  <a:gd name="T60" fmla="*/ 2147483647 w 168"/>
                  <a:gd name="T61" fmla="*/ 2147483647 h 609"/>
                  <a:gd name="T62" fmla="*/ 2147483647 w 168"/>
                  <a:gd name="T63" fmla="*/ 2147483647 h 609"/>
                  <a:gd name="T64" fmla="*/ 2147483647 w 168"/>
                  <a:gd name="T65" fmla="*/ 2147483647 h 609"/>
                  <a:gd name="T66" fmla="*/ 2147483647 w 168"/>
                  <a:gd name="T67" fmla="*/ 2147483647 h 609"/>
                  <a:gd name="T68" fmla="*/ 2147483647 w 168"/>
                  <a:gd name="T69" fmla="*/ 2147483647 h 609"/>
                  <a:gd name="T70" fmla="*/ 2147483647 w 168"/>
                  <a:gd name="T71" fmla="*/ 2147483647 h 609"/>
                  <a:gd name="T72" fmla="*/ 2147483647 w 168"/>
                  <a:gd name="T73" fmla="*/ 2147483647 h 609"/>
                  <a:gd name="T74" fmla="*/ 2147483647 w 168"/>
                  <a:gd name="T75" fmla="*/ 2147483647 h 609"/>
                  <a:gd name="T76" fmla="*/ 2147483647 w 168"/>
                  <a:gd name="T77" fmla="*/ 2147483647 h 609"/>
                  <a:gd name="T78" fmla="*/ 2147483647 w 168"/>
                  <a:gd name="T79" fmla="*/ 2147483647 h 609"/>
                  <a:gd name="T80" fmla="*/ 2147483647 w 168"/>
                  <a:gd name="T81" fmla="*/ 2147483647 h 609"/>
                  <a:gd name="T82" fmla="*/ 2147483647 w 168"/>
                  <a:gd name="T83" fmla="*/ 2147483647 h 609"/>
                  <a:gd name="T84" fmla="*/ 2147483647 w 168"/>
                  <a:gd name="T85" fmla="*/ 2147483647 h 609"/>
                  <a:gd name="T86" fmla="*/ 2147483647 w 168"/>
                  <a:gd name="T87" fmla="*/ 2147483647 h 609"/>
                  <a:gd name="T88" fmla="*/ 2147483647 w 168"/>
                  <a:gd name="T89" fmla="*/ 2147483647 h 60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68"/>
                  <a:gd name="T136" fmla="*/ 0 h 609"/>
                  <a:gd name="T137" fmla="*/ 168 w 168"/>
                  <a:gd name="T138" fmla="*/ 609 h 60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68" h="609">
                    <a:moveTo>
                      <a:pt x="0" y="609"/>
                    </a:moveTo>
                    <a:lnTo>
                      <a:pt x="1" y="596"/>
                    </a:lnTo>
                    <a:lnTo>
                      <a:pt x="2" y="583"/>
                    </a:lnTo>
                    <a:lnTo>
                      <a:pt x="3" y="572"/>
                    </a:lnTo>
                    <a:lnTo>
                      <a:pt x="4" y="562"/>
                    </a:lnTo>
                    <a:lnTo>
                      <a:pt x="5" y="552"/>
                    </a:lnTo>
                    <a:lnTo>
                      <a:pt x="6" y="543"/>
                    </a:lnTo>
                    <a:lnTo>
                      <a:pt x="7" y="534"/>
                    </a:lnTo>
                    <a:lnTo>
                      <a:pt x="8" y="526"/>
                    </a:lnTo>
                    <a:lnTo>
                      <a:pt x="9" y="518"/>
                    </a:lnTo>
                    <a:lnTo>
                      <a:pt x="10" y="511"/>
                    </a:lnTo>
                    <a:lnTo>
                      <a:pt x="11" y="504"/>
                    </a:lnTo>
                    <a:lnTo>
                      <a:pt x="12" y="498"/>
                    </a:lnTo>
                    <a:lnTo>
                      <a:pt x="13" y="492"/>
                    </a:lnTo>
                    <a:lnTo>
                      <a:pt x="14" y="486"/>
                    </a:lnTo>
                    <a:lnTo>
                      <a:pt x="15" y="480"/>
                    </a:lnTo>
                    <a:lnTo>
                      <a:pt x="16" y="475"/>
                    </a:lnTo>
                    <a:lnTo>
                      <a:pt x="17" y="470"/>
                    </a:lnTo>
                    <a:lnTo>
                      <a:pt x="18" y="465"/>
                    </a:lnTo>
                    <a:lnTo>
                      <a:pt x="19" y="461"/>
                    </a:lnTo>
                    <a:lnTo>
                      <a:pt x="20" y="456"/>
                    </a:lnTo>
                    <a:lnTo>
                      <a:pt x="21" y="452"/>
                    </a:lnTo>
                    <a:lnTo>
                      <a:pt x="22" y="448"/>
                    </a:lnTo>
                    <a:lnTo>
                      <a:pt x="23" y="444"/>
                    </a:lnTo>
                    <a:lnTo>
                      <a:pt x="24" y="440"/>
                    </a:lnTo>
                    <a:lnTo>
                      <a:pt x="25" y="437"/>
                    </a:lnTo>
                    <a:lnTo>
                      <a:pt x="26" y="433"/>
                    </a:lnTo>
                    <a:lnTo>
                      <a:pt x="27" y="430"/>
                    </a:lnTo>
                    <a:lnTo>
                      <a:pt x="28" y="426"/>
                    </a:lnTo>
                    <a:lnTo>
                      <a:pt x="29" y="423"/>
                    </a:lnTo>
                    <a:lnTo>
                      <a:pt x="30" y="420"/>
                    </a:lnTo>
                    <a:lnTo>
                      <a:pt x="31" y="417"/>
                    </a:lnTo>
                    <a:lnTo>
                      <a:pt x="32" y="414"/>
                    </a:lnTo>
                    <a:lnTo>
                      <a:pt x="33" y="411"/>
                    </a:lnTo>
                    <a:lnTo>
                      <a:pt x="34" y="409"/>
                    </a:lnTo>
                    <a:lnTo>
                      <a:pt x="35" y="406"/>
                    </a:lnTo>
                    <a:lnTo>
                      <a:pt x="36" y="403"/>
                    </a:lnTo>
                    <a:lnTo>
                      <a:pt x="37" y="401"/>
                    </a:lnTo>
                    <a:lnTo>
                      <a:pt x="38" y="398"/>
                    </a:lnTo>
                    <a:lnTo>
                      <a:pt x="39" y="396"/>
                    </a:lnTo>
                    <a:lnTo>
                      <a:pt x="40" y="393"/>
                    </a:lnTo>
                    <a:lnTo>
                      <a:pt x="41" y="391"/>
                    </a:lnTo>
                    <a:lnTo>
                      <a:pt x="42" y="389"/>
                    </a:lnTo>
                    <a:lnTo>
                      <a:pt x="43" y="386"/>
                    </a:lnTo>
                    <a:lnTo>
                      <a:pt x="44" y="384"/>
                    </a:lnTo>
                    <a:lnTo>
                      <a:pt x="45" y="382"/>
                    </a:lnTo>
                    <a:lnTo>
                      <a:pt x="46" y="380"/>
                    </a:lnTo>
                    <a:lnTo>
                      <a:pt x="47" y="378"/>
                    </a:lnTo>
                    <a:lnTo>
                      <a:pt x="48" y="376"/>
                    </a:lnTo>
                    <a:lnTo>
                      <a:pt x="49" y="374"/>
                    </a:lnTo>
                    <a:lnTo>
                      <a:pt x="50" y="372"/>
                    </a:lnTo>
                    <a:lnTo>
                      <a:pt x="51" y="370"/>
                    </a:lnTo>
                    <a:lnTo>
                      <a:pt x="52" y="368"/>
                    </a:lnTo>
                    <a:lnTo>
                      <a:pt x="53" y="366"/>
                    </a:lnTo>
                    <a:lnTo>
                      <a:pt x="54" y="364"/>
                    </a:lnTo>
                    <a:lnTo>
                      <a:pt x="55" y="362"/>
                    </a:lnTo>
                    <a:lnTo>
                      <a:pt x="56" y="361"/>
                    </a:lnTo>
                    <a:lnTo>
                      <a:pt x="57" y="359"/>
                    </a:lnTo>
                    <a:lnTo>
                      <a:pt x="58" y="357"/>
                    </a:lnTo>
                    <a:lnTo>
                      <a:pt x="59" y="355"/>
                    </a:lnTo>
                    <a:lnTo>
                      <a:pt x="61" y="353"/>
                    </a:lnTo>
                    <a:lnTo>
                      <a:pt x="62" y="350"/>
                    </a:lnTo>
                    <a:lnTo>
                      <a:pt x="64" y="348"/>
                    </a:lnTo>
                    <a:lnTo>
                      <a:pt x="65" y="345"/>
                    </a:lnTo>
                    <a:lnTo>
                      <a:pt x="67" y="343"/>
                    </a:lnTo>
                    <a:lnTo>
                      <a:pt x="68" y="340"/>
                    </a:lnTo>
                    <a:lnTo>
                      <a:pt x="70" y="338"/>
                    </a:lnTo>
                    <a:lnTo>
                      <a:pt x="71" y="336"/>
                    </a:lnTo>
                    <a:lnTo>
                      <a:pt x="73" y="333"/>
                    </a:lnTo>
                    <a:lnTo>
                      <a:pt x="74" y="331"/>
                    </a:lnTo>
                    <a:lnTo>
                      <a:pt x="76" y="329"/>
                    </a:lnTo>
                    <a:lnTo>
                      <a:pt x="77" y="326"/>
                    </a:lnTo>
                    <a:lnTo>
                      <a:pt x="79" y="324"/>
                    </a:lnTo>
                    <a:lnTo>
                      <a:pt x="80" y="322"/>
                    </a:lnTo>
                    <a:lnTo>
                      <a:pt x="82" y="319"/>
                    </a:lnTo>
                    <a:lnTo>
                      <a:pt x="83" y="317"/>
                    </a:lnTo>
                    <a:lnTo>
                      <a:pt x="85" y="315"/>
                    </a:lnTo>
                    <a:lnTo>
                      <a:pt x="86" y="312"/>
                    </a:lnTo>
                    <a:lnTo>
                      <a:pt x="88" y="310"/>
                    </a:lnTo>
                    <a:lnTo>
                      <a:pt x="89" y="308"/>
                    </a:lnTo>
                    <a:lnTo>
                      <a:pt x="91" y="306"/>
                    </a:lnTo>
                    <a:lnTo>
                      <a:pt x="92" y="303"/>
                    </a:lnTo>
                    <a:lnTo>
                      <a:pt x="94" y="301"/>
                    </a:lnTo>
                    <a:lnTo>
                      <a:pt x="95" y="299"/>
                    </a:lnTo>
                    <a:lnTo>
                      <a:pt x="97" y="296"/>
                    </a:lnTo>
                    <a:lnTo>
                      <a:pt x="98" y="294"/>
                    </a:lnTo>
                    <a:lnTo>
                      <a:pt x="100" y="291"/>
                    </a:lnTo>
                    <a:lnTo>
                      <a:pt x="101" y="289"/>
                    </a:lnTo>
                    <a:lnTo>
                      <a:pt x="103" y="286"/>
                    </a:lnTo>
                    <a:lnTo>
                      <a:pt x="104" y="284"/>
                    </a:lnTo>
                    <a:lnTo>
                      <a:pt x="106" y="281"/>
                    </a:lnTo>
                    <a:lnTo>
                      <a:pt x="107" y="279"/>
                    </a:lnTo>
                    <a:lnTo>
                      <a:pt x="109" y="276"/>
                    </a:lnTo>
                    <a:lnTo>
                      <a:pt x="110" y="274"/>
                    </a:lnTo>
                    <a:lnTo>
                      <a:pt x="112" y="271"/>
                    </a:lnTo>
                    <a:lnTo>
                      <a:pt x="113" y="268"/>
                    </a:lnTo>
                    <a:lnTo>
                      <a:pt x="115" y="265"/>
                    </a:lnTo>
                    <a:lnTo>
                      <a:pt x="116" y="262"/>
                    </a:lnTo>
                    <a:lnTo>
                      <a:pt x="118" y="259"/>
                    </a:lnTo>
                    <a:lnTo>
                      <a:pt x="119" y="256"/>
                    </a:lnTo>
                    <a:lnTo>
                      <a:pt x="121" y="253"/>
                    </a:lnTo>
                    <a:lnTo>
                      <a:pt x="122" y="250"/>
                    </a:lnTo>
                    <a:lnTo>
                      <a:pt x="124" y="247"/>
                    </a:lnTo>
                    <a:lnTo>
                      <a:pt x="125" y="243"/>
                    </a:lnTo>
                    <a:lnTo>
                      <a:pt x="127" y="240"/>
                    </a:lnTo>
                    <a:lnTo>
                      <a:pt x="128" y="236"/>
                    </a:lnTo>
                    <a:lnTo>
                      <a:pt x="130" y="232"/>
                    </a:lnTo>
                    <a:lnTo>
                      <a:pt x="131" y="228"/>
                    </a:lnTo>
                    <a:lnTo>
                      <a:pt x="133" y="224"/>
                    </a:lnTo>
                    <a:lnTo>
                      <a:pt x="134" y="220"/>
                    </a:lnTo>
                    <a:lnTo>
                      <a:pt x="136" y="216"/>
                    </a:lnTo>
                    <a:lnTo>
                      <a:pt x="137" y="211"/>
                    </a:lnTo>
                    <a:lnTo>
                      <a:pt x="139" y="206"/>
                    </a:lnTo>
                    <a:lnTo>
                      <a:pt x="140" y="201"/>
                    </a:lnTo>
                    <a:lnTo>
                      <a:pt x="142" y="196"/>
                    </a:lnTo>
                    <a:lnTo>
                      <a:pt x="143" y="190"/>
                    </a:lnTo>
                    <a:lnTo>
                      <a:pt x="145" y="184"/>
                    </a:lnTo>
                    <a:lnTo>
                      <a:pt x="146" y="178"/>
                    </a:lnTo>
                    <a:lnTo>
                      <a:pt x="148" y="171"/>
                    </a:lnTo>
                    <a:lnTo>
                      <a:pt x="149" y="164"/>
                    </a:lnTo>
                    <a:lnTo>
                      <a:pt x="151" y="157"/>
                    </a:lnTo>
                    <a:lnTo>
                      <a:pt x="152" y="149"/>
                    </a:lnTo>
                    <a:lnTo>
                      <a:pt x="154" y="140"/>
                    </a:lnTo>
                    <a:lnTo>
                      <a:pt x="155" y="130"/>
                    </a:lnTo>
                    <a:lnTo>
                      <a:pt x="157" y="120"/>
                    </a:lnTo>
                    <a:lnTo>
                      <a:pt x="158" y="109"/>
                    </a:lnTo>
                    <a:lnTo>
                      <a:pt x="160" y="97"/>
                    </a:lnTo>
                    <a:lnTo>
                      <a:pt x="161" y="83"/>
                    </a:lnTo>
                    <a:lnTo>
                      <a:pt x="162" y="76"/>
                    </a:lnTo>
                    <a:lnTo>
                      <a:pt x="163" y="68"/>
                    </a:lnTo>
                    <a:lnTo>
                      <a:pt x="164" y="60"/>
                    </a:lnTo>
                    <a:lnTo>
                      <a:pt x="164" y="52"/>
                    </a:lnTo>
                    <a:lnTo>
                      <a:pt x="165" y="43"/>
                    </a:lnTo>
                    <a:lnTo>
                      <a:pt x="166" y="33"/>
                    </a:lnTo>
                    <a:lnTo>
                      <a:pt x="167" y="23"/>
                    </a:lnTo>
                    <a:lnTo>
                      <a:pt x="167" y="12"/>
                    </a:lnTo>
                    <a:lnTo>
                      <a:pt x="168" y="0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208" name="Freeform 107"/>
              <p:cNvSpPr>
                <a:spLocks/>
              </p:cNvSpPr>
              <p:nvPr/>
            </p:nvSpPr>
            <p:spPr bwMode="auto">
              <a:xfrm>
                <a:off x="1146329" y="4229100"/>
                <a:ext cx="4781" cy="112713"/>
              </a:xfrm>
              <a:custGeom>
                <a:avLst/>
                <a:gdLst>
                  <a:gd name="T0" fmla="*/ 2147483647 w 1"/>
                  <a:gd name="T1" fmla="*/ 0 h 21"/>
                  <a:gd name="T2" fmla="*/ 2147483647 w 1"/>
                  <a:gd name="T3" fmla="*/ 2147483647 h 21"/>
                  <a:gd name="T4" fmla="*/ 0 w 1"/>
                  <a:gd name="T5" fmla="*/ 2147483647 h 21"/>
                  <a:gd name="T6" fmla="*/ 0 w 1"/>
                  <a:gd name="T7" fmla="*/ 2147483647 h 2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"/>
                  <a:gd name="T13" fmla="*/ 0 h 21"/>
                  <a:gd name="T14" fmla="*/ 1 w 1"/>
                  <a:gd name="T15" fmla="*/ 21 h 2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" h="21">
                    <a:moveTo>
                      <a:pt x="1" y="0"/>
                    </a:moveTo>
                    <a:lnTo>
                      <a:pt x="1" y="7"/>
                    </a:lnTo>
                    <a:lnTo>
                      <a:pt x="0" y="14"/>
                    </a:lnTo>
                    <a:lnTo>
                      <a:pt x="0" y="21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6192" name="Group 269"/>
            <p:cNvGrpSpPr>
              <a:grpSpLocks/>
            </p:cNvGrpSpPr>
            <p:nvPr/>
          </p:nvGrpSpPr>
          <p:grpSpPr bwMode="auto">
            <a:xfrm>
              <a:off x="2274696" y="954087"/>
              <a:ext cx="900463" cy="3360738"/>
              <a:chOff x="2274696" y="954087"/>
              <a:chExt cx="900463" cy="3360738"/>
            </a:xfrm>
          </p:grpSpPr>
          <p:sp>
            <p:nvSpPr>
              <p:cNvPr id="6205" name="Freeform 109"/>
              <p:cNvSpPr>
                <a:spLocks/>
              </p:cNvSpPr>
              <p:nvPr/>
            </p:nvSpPr>
            <p:spPr bwMode="auto">
              <a:xfrm>
                <a:off x="2274696" y="3971925"/>
                <a:ext cx="27094" cy="342900"/>
              </a:xfrm>
              <a:custGeom>
                <a:avLst/>
                <a:gdLst>
                  <a:gd name="T0" fmla="*/ 2147483647 w 5"/>
                  <a:gd name="T1" fmla="*/ 0 h 64"/>
                  <a:gd name="T2" fmla="*/ 2147483647 w 5"/>
                  <a:gd name="T3" fmla="*/ 2147483647 h 64"/>
                  <a:gd name="T4" fmla="*/ 2147483647 w 5"/>
                  <a:gd name="T5" fmla="*/ 2147483647 h 64"/>
                  <a:gd name="T6" fmla="*/ 2147483647 w 5"/>
                  <a:gd name="T7" fmla="*/ 2147483647 h 64"/>
                  <a:gd name="T8" fmla="*/ 2147483647 w 5"/>
                  <a:gd name="T9" fmla="*/ 2147483647 h 64"/>
                  <a:gd name="T10" fmla="*/ 2147483647 w 5"/>
                  <a:gd name="T11" fmla="*/ 2147483647 h 64"/>
                  <a:gd name="T12" fmla="*/ 2147483647 w 5"/>
                  <a:gd name="T13" fmla="*/ 2147483647 h 64"/>
                  <a:gd name="T14" fmla="*/ 0 w 5"/>
                  <a:gd name="T15" fmla="*/ 2147483647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64"/>
                  <a:gd name="T26" fmla="*/ 5 w 5"/>
                  <a:gd name="T27" fmla="*/ 64 h 6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64">
                    <a:moveTo>
                      <a:pt x="5" y="0"/>
                    </a:moveTo>
                    <a:lnTo>
                      <a:pt x="4" y="7"/>
                    </a:lnTo>
                    <a:lnTo>
                      <a:pt x="4" y="16"/>
                    </a:lnTo>
                    <a:lnTo>
                      <a:pt x="3" y="24"/>
                    </a:lnTo>
                    <a:lnTo>
                      <a:pt x="2" y="33"/>
                    </a:lnTo>
                    <a:lnTo>
                      <a:pt x="1" y="43"/>
                    </a:lnTo>
                    <a:lnTo>
                      <a:pt x="1" y="54"/>
                    </a:lnTo>
                    <a:lnTo>
                      <a:pt x="0" y="64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206" name="Freeform 110"/>
              <p:cNvSpPr>
                <a:spLocks/>
              </p:cNvSpPr>
              <p:nvPr/>
            </p:nvSpPr>
            <p:spPr bwMode="auto">
              <a:xfrm>
                <a:off x="2301790" y="954087"/>
                <a:ext cx="873369" cy="3017838"/>
              </a:xfrm>
              <a:custGeom>
                <a:avLst/>
                <a:gdLst>
                  <a:gd name="T0" fmla="*/ 2147483647 w 164"/>
                  <a:gd name="T1" fmla="*/ 2147483647 h 562"/>
                  <a:gd name="T2" fmla="*/ 2147483647 w 164"/>
                  <a:gd name="T3" fmla="*/ 2147483647 h 562"/>
                  <a:gd name="T4" fmla="*/ 2147483647 w 164"/>
                  <a:gd name="T5" fmla="*/ 2147483647 h 562"/>
                  <a:gd name="T6" fmla="*/ 2147483647 w 164"/>
                  <a:gd name="T7" fmla="*/ 2147483647 h 562"/>
                  <a:gd name="T8" fmla="*/ 2147483647 w 164"/>
                  <a:gd name="T9" fmla="*/ 2147483647 h 562"/>
                  <a:gd name="T10" fmla="*/ 2147483647 w 164"/>
                  <a:gd name="T11" fmla="*/ 2147483647 h 562"/>
                  <a:gd name="T12" fmla="*/ 2147483647 w 164"/>
                  <a:gd name="T13" fmla="*/ 2147483647 h 562"/>
                  <a:gd name="T14" fmla="*/ 2147483647 w 164"/>
                  <a:gd name="T15" fmla="*/ 2147483647 h 562"/>
                  <a:gd name="T16" fmla="*/ 2147483647 w 164"/>
                  <a:gd name="T17" fmla="*/ 2147483647 h 562"/>
                  <a:gd name="T18" fmla="*/ 2147483647 w 164"/>
                  <a:gd name="T19" fmla="*/ 2147483647 h 562"/>
                  <a:gd name="T20" fmla="*/ 2147483647 w 164"/>
                  <a:gd name="T21" fmla="*/ 2147483647 h 562"/>
                  <a:gd name="T22" fmla="*/ 2147483647 w 164"/>
                  <a:gd name="T23" fmla="*/ 2147483647 h 562"/>
                  <a:gd name="T24" fmla="*/ 2147483647 w 164"/>
                  <a:gd name="T25" fmla="*/ 2147483647 h 562"/>
                  <a:gd name="T26" fmla="*/ 2147483647 w 164"/>
                  <a:gd name="T27" fmla="*/ 2147483647 h 562"/>
                  <a:gd name="T28" fmla="*/ 2147483647 w 164"/>
                  <a:gd name="T29" fmla="*/ 2147483647 h 562"/>
                  <a:gd name="T30" fmla="*/ 2147483647 w 164"/>
                  <a:gd name="T31" fmla="*/ 2147483647 h 562"/>
                  <a:gd name="T32" fmla="*/ 2147483647 w 164"/>
                  <a:gd name="T33" fmla="*/ 2147483647 h 562"/>
                  <a:gd name="T34" fmla="*/ 2147483647 w 164"/>
                  <a:gd name="T35" fmla="*/ 2147483647 h 562"/>
                  <a:gd name="T36" fmla="*/ 2147483647 w 164"/>
                  <a:gd name="T37" fmla="*/ 2147483647 h 562"/>
                  <a:gd name="T38" fmla="*/ 2147483647 w 164"/>
                  <a:gd name="T39" fmla="*/ 2147483647 h 562"/>
                  <a:gd name="T40" fmla="*/ 2147483647 w 164"/>
                  <a:gd name="T41" fmla="*/ 2147483647 h 562"/>
                  <a:gd name="T42" fmla="*/ 2147483647 w 164"/>
                  <a:gd name="T43" fmla="*/ 2147483647 h 562"/>
                  <a:gd name="T44" fmla="*/ 2147483647 w 164"/>
                  <a:gd name="T45" fmla="*/ 2147483647 h 562"/>
                  <a:gd name="T46" fmla="*/ 2147483647 w 164"/>
                  <a:gd name="T47" fmla="*/ 2147483647 h 562"/>
                  <a:gd name="T48" fmla="*/ 2147483647 w 164"/>
                  <a:gd name="T49" fmla="*/ 2147483647 h 562"/>
                  <a:gd name="T50" fmla="*/ 2147483647 w 164"/>
                  <a:gd name="T51" fmla="*/ 2147483647 h 562"/>
                  <a:gd name="T52" fmla="*/ 2147483647 w 164"/>
                  <a:gd name="T53" fmla="*/ 2147483647 h 562"/>
                  <a:gd name="T54" fmla="*/ 2147483647 w 164"/>
                  <a:gd name="T55" fmla="*/ 2147483647 h 562"/>
                  <a:gd name="T56" fmla="*/ 2147483647 w 164"/>
                  <a:gd name="T57" fmla="*/ 2147483647 h 562"/>
                  <a:gd name="T58" fmla="*/ 2147483647 w 164"/>
                  <a:gd name="T59" fmla="*/ 2147483647 h 562"/>
                  <a:gd name="T60" fmla="*/ 2147483647 w 164"/>
                  <a:gd name="T61" fmla="*/ 2147483647 h 562"/>
                  <a:gd name="T62" fmla="*/ 2147483647 w 164"/>
                  <a:gd name="T63" fmla="*/ 2147483647 h 562"/>
                  <a:gd name="T64" fmla="*/ 2147483647 w 164"/>
                  <a:gd name="T65" fmla="*/ 2147483647 h 562"/>
                  <a:gd name="T66" fmla="*/ 2147483647 w 164"/>
                  <a:gd name="T67" fmla="*/ 2147483647 h 562"/>
                  <a:gd name="T68" fmla="*/ 2147483647 w 164"/>
                  <a:gd name="T69" fmla="*/ 2147483647 h 562"/>
                  <a:gd name="T70" fmla="*/ 2147483647 w 164"/>
                  <a:gd name="T71" fmla="*/ 2147483647 h 562"/>
                  <a:gd name="T72" fmla="*/ 2147483647 w 164"/>
                  <a:gd name="T73" fmla="*/ 2147483647 h 562"/>
                  <a:gd name="T74" fmla="*/ 2147483647 w 164"/>
                  <a:gd name="T75" fmla="*/ 2147483647 h 562"/>
                  <a:gd name="T76" fmla="*/ 2147483647 w 164"/>
                  <a:gd name="T77" fmla="*/ 2147483647 h 562"/>
                  <a:gd name="T78" fmla="*/ 2147483647 w 164"/>
                  <a:gd name="T79" fmla="*/ 2147483647 h 562"/>
                  <a:gd name="T80" fmla="*/ 2147483647 w 164"/>
                  <a:gd name="T81" fmla="*/ 2147483647 h 562"/>
                  <a:gd name="T82" fmla="*/ 2147483647 w 164"/>
                  <a:gd name="T83" fmla="*/ 2147483647 h 562"/>
                  <a:gd name="T84" fmla="*/ 2147483647 w 164"/>
                  <a:gd name="T85" fmla="*/ 2147483647 h 562"/>
                  <a:gd name="T86" fmla="*/ 2147483647 w 164"/>
                  <a:gd name="T87" fmla="*/ 2147483647 h 56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64"/>
                  <a:gd name="T133" fmla="*/ 0 h 562"/>
                  <a:gd name="T134" fmla="*/ 164 w 164"/>
                  <a:gd name="T135" fmla="*/ 562 h 56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64" h="562">
                    <a:moveTo>
                      <a:pt x="0" y="562"/>
                    </a:moveTo>
                    <a:lnTo>
                      <a:pt x="1" y="552"/>
                    </a:lnTo>
                    <a:lnTo>
                      <a:pt x="2" y="543"/>
                    </a:lnTo>
                    <a:lnTo>
                      <a:pt x="3" y="534"/>
                    </a:lnTo>
                    <a:lnTo>
                      <a:pt x="4" y="526"/>
                    </a:lnTo>
                    <a:lnTo>
                      <a:pt x="5" y="519"/>
                    </a:lnTo>
                    <a:lnTo>
                      <a:pt x="6" y="511"/>
                    </a:lnTo>
                    <a:lnTo>
                      <a:pt x="7" y="505"/>
                    </a:lnTo>
                    <a:lnTo>
                      <a:pt x="8" y="498"/>
                    </a:lnTo>
                    <a:lnTo>
                      <a:pt x="9" y="492"/>
                    </a:lnTo>
                    <a:lnTo>
                      <a:pt x="10" y="486"/>
                    </a:lnTo>
                    <a:lnTo>
                      <a:pt x="11" y="481"/>
                    </a:lnTo>
                    <a:lnTo>
                      <a:pt x="12" y="476"/>
                    </a:lnTo>
                    <a:lnTo>
                      <a:pt x="13" y="471"/>
                    </a:lnTo>
                    <a:lnTo>
                      <a:pt x="14" y="466"/>
                    </a:lnTo>
                    <a:lnTo>
                      <a:pt x="15" y="461"/>
                    </a:lnTo>
                    <a:lnTo>
                      <a:pt x="16" y="457"/>
                    </a:lnTo>
                    <a:lnTo>
                      <a:pt x="17" y="453"/>
                    </a:lnTo>
                    <a:lnTo>
                      <a:pt x="18" y="449"/>
                    </a:lnTo>
                    <a:lnTo>
                      <a:pt x="19" y="445"/>
                    </a:lnTo>
                    <a:lnTo>
                      <a:pt x="20" y="441"/>
                    </a:lnTo>
                    <a:lnTo>
                      <a:pt x="21" y="437"/>
                    </a:lnTo>
                    <a:lnTo>
                      <a:pt x="22" y="434"/>
                    </a:lnTo>
                    <a:lnTo>
                      <a:pt x="23" y="430"/>
                    </a:lnTo>
                    <a:lnTo>
                      <a:pt x="24" y="427"/>
                    </a:lnTo>
                    <a:lnTo>
                      <a:pt x="25" y="424"/>
                    </a:lnTo>
                    <a:lnTo>
                      <a:pt x="26" y="421"/>
                    </a:lnTo>
                    <a:lnTo>
                      <a:pt x="27" y="418"/>
                    </a:lnTo>
                    <a:lnTo>
                      <a:pt x="28" y="415"/>
                    </a:lnTo>
                    <a:lnTo>
                      <a:pt x="29" y="412"/>
                    </a:lnTo>
                    <a:lnTo>
                      <a:pt x="30" y="409"/>
                    </a:lnTo>
                    <a:lnTo>
                      <a:pt x="31" y="407"/>
                    </a:lnTo>
                    <a:lnTo>
                      <a:pt x="32" y="404"/>
                    </a:lnTo>
                    <a:lnTo>
                      <a:pt x="33" y="401"/>
                    </a:lnTo>
                    <a:lnTo>
                      <a:pt x="34" y="399"/>
                    </a:lnTo>
                    <a:lnTo>
                      <a:pt x="35" y="396"/>
                    </a:lnTo>
                    <a:lnTo>
                      <a:pt x="36" y="394"/>
                    </a:lnTo>
                    <a:lnTo>
                      <a:pt x="37" y="392"/>
                    </a:lnTo>
                    <a:lnTo>
                      <a:pt x="38" y="389"/>
                    </a:lnTo>
                    <a:lnTo>
                      <a:pt x="39" y="387"/>
                    </a:lnTo>
                    <a:lnTo>
                      <a:pt x="40" y="385"/>
                    </a:lnTo>
                    <a:lnTo>
                      <a:pt x="41" y="383"/>
                    </a:lnTo>
                    <a:lnTo>
                      <a:pt x="42" y="381"/>
                    </a:lnTo>
                    <a:lnTo>
                      <a:pt x="43" y="379"/>
                    </a:lnTo>
                    <a:lnTo>
                      <a:pt x="44" y="377"/>
                    </a:lnTo>
                    <a:lnTo>
                      <a:pt x="45" y="375"/>
                    </a:lnTo>
                    <a:lnTo>
                      <a:pt x="46" y="373"/>
                    </a:lnTo>
                    <a:lnTo>
                      <a:pt x="47" y="371"/>
                    </a:lnTo>
                    <a:lnTo>
                      <a:pt x="48" y="369"/>
                    </a:lnTo>
                    <a:lnTo>
                      <a:pt x="49" y="367"/>
                    </a:lnTo>
                    <a:lnTo>
                      <a:pt x="50" y="365"/>
                    </a:lnTo>
                    <a:lnTo>
                      <a:pt x="51" y="363"/>
                    </a:lnTo>
                    <a:lnTo>
                      <a:pt x="52" y="361"/>
                    </a:lnTo>
                    <a:lnTo>
                      <a:pt x="53" y="360"/>
                    </a:lnTo>
                    <a:lnTo>
                      <a:pt x="54" y="358"/>
                    </a:lnTo>
                    <a:lnTo>
                      <a:pt x="55" y="356"/>
                    </a:lnTo>
                    <a:lnTo>
                      <a:pt x="57" y="354"/>
                    </a:lnTo>
                    <a:lnTo>
                      <a:pt x="58" y="351"/>
                    </a:lnTo>
                    <a:lnTo>
                      <a:pt x="60" y="348"/>
                    </a:lnTo>
                    <a:lnTo>
                      <a:pt x="61" y="346"/>
                    </a:lnTo>
                    <a:lnTo>
                      <a:pt x="63" y="344"/>
                    </a:lnTo>
                    <a:lnTo>
                      <a:pt x="64" y="341"/>
                    </a:lnTo>
                    <a:lnTo>
                      <a:pt x="66" y="339"/>
                    </a:lnTo>
                    <a:lnTo>
                      <a:pt x="67" y="336"/>
                    </a:lnTo>
                    <a:lnTo>
                      <a:pt x="69" y="334"/>
                    </a:lnTo>
                    <a:lnTo>
                      <a:pt x="70" y="332"/>
                    </a:lnTo>
                    <a:lnTo>
                      <a:pt x="72" y="329"/>
                    </a:lnTo>
                    <a:lnTo>
                      <a:pt x="73" y="327"/>
                    </a:lnTo>
                    <a:lnTo>
                      <a:pt x="75" y="325"/>
                    </a:lnTo>
                    <a:lnTo>
                      <a:pt x="76" y="322"/>
                    </a:lnTo>
                    <a:lnTo>
                      <a:pt x="78" y="320"/>
                    </a:lnTo>
                    <a:lnTo>
                      <a:pt x="79" y="318"/>
                    </a:lnTo>
                    <a:lnTo>
                      <a:pt x="81" y="316"/>
                    </a:lnTo>
                    <a:lnTo>
                      <a:pt x="82" y="313"/>
                    </a:lnTo>
                    <a:lnTo>
                      <a:pt x="84" y="311"/>
                    </a:lnTo>
                    <a:lnTo>
                      <a:pt x="85" y="309"/>
                    </a:lnTo>
                    <a:lnTo>
                      <a:pt x="87" y="306"/>
                    </a:lnTo>
                    <a:lnTo>
                      <a:pt x="88" y="304"/>
                    </a:lnTo>
                    <a:lnTo>
                      <a:pt x="90" y="302"/>
                    </a:lnTo>
                    <a:lnTo>
                      <a:pt x="91" y="299"/>
                    </a:lnTo>
                    <a:lnTo>
                      <a:pt x="93" y="297"/>
                    </a:lnTo>
                    <a:lnTo>
                      <a:pt x="94" y="295"/>
                    </a:lnTo>
                    <a:lnTo>
                      <a:pt x="96" y="292"/>
                    </a:lnTo>
                    <a:lnTo>
                      <a:pt x="97" y="290"/>
                    </a:lnTo>
                    <a:lnTo>
                      <a:pt x="99" y="287"/>
                    </a:lnTo>
                    <a:lnTo>
                      <a:pt x="100" y="285"/>
                    </a:lnTo>
                    <a:lnTo>
                      <a:pt x="102" y="282"/>
                    </a:lnTo>
                    <a:lnTo>
                      <a:pt x="103" y="280"/>
                    </a:lnTo>
                    <a:lnTo>
                      <a:pt x="105" y="277"/>
                    </a:lnTo>
                    <a:lnTo>
                      <a:pt x="106" y="274"/>
                    </a:lnTo>
                    <a:lnTo>
                      <a:pt x="108" y="272"/>
                    </a:lnTo>
                    <a:lnTo>
                      <a:pt x="109" y="269"/>
                    </a:lnTo>
                    <a:lnTo>
                      <a:pt x="111" y="266"/>
                    </a:lnTo>
                    <a:lnTo>
                      <a:pt x="112" y="263"/>
                    </a:lnTo>
                    <a:lnTo>
                      <a:pt x="114" y="260"/>
                    </a:lnTo>
                    <a:lnTo>
                      <a:pt x="115" y="257"/>
                    </a:lnTo>
                    <a:lnTo>
                      <a:pt x="117" y="254"/>
                    </a:lnTo>
                    <a:lnTo>
                      <a:pt x="118" y="251"/>
                    </a:lnTo>
                    <a:lnTo>
                      <a:pt x="120" y="247"/>
                    </a:lnTo>
                    <a:lnTo>
                      <a:pt x="121" y="244"/>
                    </a:lnTo>
                    <a:lnTo>
                      <a:pt x="123" y="241"/>
                    </a:lnTo>
                    <a:lnTo>
                      <a:pt x="124" y="237"/>
                    </a:lnTo>
                    <a:lnTo>
                      <a:pt x="126" y="233"/>
                    </a:lnTo>
                    <a:lnTo>
                      <a:pt x="127" y="229"/>
                    </a:lnTo>
                    <a:lnTo>
                      <a:pt x="129" y="225"/>
                    </a:lnTo>
                    <a:lnTo>
                      <a:pt x="130" y="221"/>
                    </a:lnTo>
                    <a:lnTo>
                      <a:pt x="132" y="216"/>
                    </a:lnTo>
                    <a:lnTo>
                      <a:pt x="133" y="212"/>
                    </a:lnTo>
                    <a:lnTo>
                      <a:pt x="135" y="207"/>
                    </a:lnTo>
                    <a:lnTo>
                      <a:pt x="136" y="202"/>
                    </a:lnTo>
                    <a:lnTo>
                      <a:pt x="138" y="197"/>
                    </a:lnTo>
                    <a:lnTo>
                      <a:pt x="139" y="191"/>
                    </a:lnTo>
                    <a:lnTo>
                      <a:pt x="141" y="185"/>
                    </a:lnTo>
                    <a:lnTo>
                      <a:pt x="142" y="179"/>
                    </a:lnTo>
                    <a:lnTo>
                      <a:pt x="144" y="172"/>
                    </a:lnTo>
                    <a:lnTo>
                      <a:pt x="145" y="165"/>
                    </a:lnTo>
                    <a:lnTo>
                      <a:pt x="147" y="157"/>
                    </a:lnTo>
                    <a:lnTo>
                      <a:pt x="148" y="149"/>
                    </a:lnTo>
                    <a:lnTo>
                      <a:pt x="150" y="140"/>
                    </a:lnTo>
                    <a:lnTo>
                      <a:pt x="151" y="131"/>
                    </a:lnTo>
                    <a:lnTo>
                      <a:pt x="153" y="120"/>
                    </a:lnTo>
                    <a:lnTo>
                      <a:pt x="154" y="109"/>
                    </a:lnTo>
                    <a:lnTo>
                      <a:pt x="156" y="97"/>
                    </a:lnTo>
                    <a:lnTo>
                      <a:pt x="157" y="83"/>
                    </a:lnTo>
                    <a:lnTo>
                      <a:pt x="158" y="76"/>
                    </a:lnTo>
                    <a:lnTo>
                      <a:pt x="159" y="68"/>
                    </a:lnTo>
                    <a:lnTo>
                      <a:pt x="160" y="60"/>
                    </a:lnTo>
                    <a:lnTo>
                      <a:pt x="160" y="51"/>
                    </a:lnTo>
                    <a:lnTo>
                      <a:pt x="161" y="42"/>
                    </a:lnTo>
                    <a:lnTo>
                      <a:pt x="162" y="33"/>
                    </a:lnTo>
                    <a:lnTo>
                      <a:pt x="163" y="22"/>
                    </a:lnTo>
                    <a:lnTo>
                      <a:pt x="163" y="11"/>
                    </a:lnTo>
                    <a:lnTo>
                      <a:pt x="164" y="0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6193" name="Group 272"/>
            <p:cNvGrpSpPr>
              <a:grpSpLocks/>
            </p:cNvGrpSpPr>
            <p:nvPr/>
          </p:nvGrpSpPr>
          <p:grpSpPr bwMode="auto">
            <a:xfrm>
              <a:off x="3398282" y="1008063"/>
              <a:ext cx="900463" cy="3360737"/>
              <a:chOff x="3398282" y="1008063"/>
              <a:chExt cx="900463" cy="3360737"/>
            </a:xfrm>
          </p:grpSpPr>
          <p:sp>
            <p:nvSpPr>
              <p:cNvPr id="6203" name="Freeform 111"/>
              <p:cNvSpPr>
                <a:spLocks/>
              </p:cNvSpPr>
              <p:nvPr/>
            </p:nvSpPr>
            <p:spPr bwMode="auto">
              <a:xfrm>
                <a:off x="3398282" y="3965575"/>
                <a:ext cx="31875" cy="403225"/>
              </a:xfrm>
              <a:custGeom>
                <a:avLst/>
                <a:gdLst>
                  <a:gd name="T0" fmla="*/ 2147483647 w 6"/>
                  <a:gd name="T1" fmla="*/ 0 h 75"/>
                  <a:gd name="T2" fmla="*/ 2147483647 w 6"/>
                  <a:gd name="T3" fmla="*/ 2147483647 h 75"/>
                  <a:gd name="T4" fmla="*/ 2147483647 w 6"/>
                  <a:gd name="T5" fmla="*/ 2147483647 h 75"/>
                  <a:gd name="T6" fmla="*/ 2147483647 w 6"/>
                  <a:gd name="T7" fmla="*/ 2147483647 h 75"/>
                  <a:gd name="T8" fmla="*/ 2147483647 w 6"/>
                  <a:gd name="T9" fmla="*/ 2147483647 h 75"/>
                  <a:gd name="T10" fmla="*/ 2147483647 w 6"/>
                  <a:gd name="T11" fmla="*/ 2147483647 h 75"/>
                  <a:gd name="T12" fmla="*/ 2147483647 w 6"/>
                  <a:gd name="T13" fmla="*/ 2147483647 h 75"/>
                  <a:gd name="T14" fmla="*/ 2147483647 w 6"/>
                  <a:gd name="T15" fmla="*/ 2147483647 h 75"/>
                  <a:gd name="T16" fmla="*/ 0 w 6"/>
                  <a:gd name="T17" fmla="*/ 2147483647 h 7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"/>
                  <a:gd name="T28" fmla="*/ 0 h 75"/>
                  <a:gd name="T29" fmla="*/ 6 w 6"/>
                  <a:gd name="T30" fmla="*/ 75 h 7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" h="75">
                    <a:moveTo>
                      <a:pt x="6" y="0"/>
                    </a:moveTo>
                    <a:lnTo>
                      <a:pt x="5" y="7"/>
                    </a:lnTo>
                    <a:lnTo>
                      <a:pt x="5" y="15"/>
                    </a:lnTo>
                    <a:lnTo>
                      <a:pt x="4" y="24"/>
                    </a:lnTo>
                    <a:lnTo>
                      <a:pt x="3" y="33"/>
                    </a:lnTo>
                    <a:lnTo>
                      <a:pt x="2" y="43"/>
                    </a:lnTo>
                    <a:lnTo>
                      <a:pt x="2" y="53"/>
                    </a:lnTo>
                    <a:lnTo>
                      <a:pt x="1" y="64"/>
                    </a:lnTo>
                    <a:lnTo>
                      <a:pt x="0" y="75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204" name="Freeform 112"/>
              <p:cNvSpPr>
                <a:spLocks/>
              </p:cNvSpPr>
              <p:nvPr/>
            </p:nvSpPr>
            <p:spPr bwMode="auto">
              <a:xfrm>
                <a:off x="3430157" y="1008063"/>
                <a:ext cx="868588" cy="2957513"/>
              </a:xfrm>
              <a:custGeom>
                <a:avLst/>
                <a:gdLst>
                  <a:gd name="T0" fmla="*/ 2147483647 w 163"/>
                  <a:gd name="T1" fmla="*/ 2147483647 h 551"/>
                  <a:gd name="T2" fmla="*/ 2147483647 w 163"/>
                  <a:gd name="T3" fmla="*/ 2147483647 h 551"/>
                  <a:gd name="T4" fmla="*/ 2147483647 w 163"/>
                  <a:gd name="T5" fmla="*/ 2147483647 h 551"/>
                  <a:gd name="T6" fmla="*/ 2147483647 w 163"/>
                  <a:gd name="T7" fmla="*/ 2147483647 h 551"/>
                  <a:gd name="T8" fmla="*/ 2147483647 w 163"/>
                  <a:gd name="T9" fmla="*/ 2147483647 h 551"/>
                  <a:gd name="T10" fmla="*/ 2147483647 w 163"/>
                  <a:gd name="T11" fmla="*/ 2147483647 h 551"/>
                  <a:gd name="T12" fmla="*/ 2147483647 w 163"/>
                  <a:gd name="T13" fmla="*/ 2147483647 h 551"/>
                  <a:gd name="T14" fmla="*/ 2147483647 w 163"/>
                  <a:gd name="T15" fmla="*/ 2147483647 h 551"/>
                  <a:gd name="T16" fmla="*/ 2147483647 w 163"/>
                  <a:gd name="T17" fmla="*/ 2147483647 h 551"/>
                  <a:gd name="T18" fmla="*/ 2147483647 w 163"/>
                  <a:gd name="T19" fmla="*/ 2147483647 h 551"/>
                  <a:gd name="T20" fmla="*/ 2147483647 w 163"/>
                  <a:gd name="T21" fmla="*/ 2147483647 h 551"/>
                  <a:gd name="T22" fmla="*/ 2147483647 w 163"/>
                  <a:gd name="T23" fmla="*/ 2147483647 h 551"/>
                  <a:gd name="T24" fmla="*/ 2147483647 w 163"/>
                  <a:gd name="T25" fmla="*/ 2147483647 h 551"/>
                  <a:gd name="T26" fmla="*/ 2147483647 w 163"/>
                  <a:gd name="T27" fmla="*/ 2147483647 h 551"/>
                  <a:gd name="T28" fmla="*/ 2147483647 w 163"/>
                  <a:gd name="T29" fmla="*/ 2147483647 h 551"/>
                  <a:gd name="T30" fmla="*/ 2147483647 w 163"/>
                  <a:gd name="T31" fmla="*/ 2147483647 h 551"/>
                  <a:gd name="T32" fmla="*/ 2147483647 w 163"/>
                  <a:gd name="T33" fmla="*/ 2147483647 h 551"/>
                  <a:gd name="T34" fmla="*/ 2147483647 w 163"/>
                  <a:gd name="T35" fmla="*/ 2147483647 h 551"/>
                  <a:gd name="T36" fmla="*/ 2147483647 w 163"/>
                  <a:gd name="T37" fmla="*/ 2147483647 h 551"/>
                  <a:gd name="T38" fmla="*/ 2147483647 w 163"/>
                  <a:gd name="T39" fmla="*/ 2147483647 h 551"/>
                  <a:gd name="T40" fmla="*/ 2147483647 w 163"/>
                  <a:gd name="T41" fmla="*/ 2147483647 h 551"/>
                  <a:gd name="T42" fmla="*/ 2147483647 w 163"/>
                  <a:gd name="T43" fmla="*/ 2147483647 h 551"/>
                  <a:gd name="T44" fmla="*/ 2147483647 w 163"/>
                  <a:gd name="T45" fmla="*/ 2147483647 h 551"/>
                  <a:gd name="T46" fmla="*/ 2147483647 w 163"/>
                  <a:gd name="T47" fmla="*/ 2147483647 h 551"/>
                  <a:gd name="T48" fmla="*/ 2147483647 w 163"/>
                  <a:gd name="T49" fmla="*/ 2147483647 h 551"/>
                  <a:gd name="T50" fmla="*/ 2147483647 w 163"/>
                  <a:gd name="T51" fmla="*/ 2147483647 h 551"/>
                  <a:gd name="T52" fmla="*/ 2147483647 w 163"/>
                  <a:gd name="T53" fmla="*/ 2147483647 h 551"/>
                  <a:gd name="T54" fmla="*/ 2147483647 w 163"/>
                  <a:gd name="T55" fmla="*/ 2147483647 h 551"/>
                  <a:gd name="T56" fmla="*/ 2147483647 w 163"/>
                  <a:gd name="T57" fmla="*/ 2147483647 h 551"/>
                  <a:gd name="T58" fmla="*/ 2147483647 w 163"/>
                  <a:gd name="T59" fmla="*/ 2147483647 h 551"/>
                  <a:gd name="T60" fmla="*/ 2147483647 w 163"/>
                  <a:gd name="T61" fmla="*/ 2147483647 h 551"/>
                  <a:gd name="T62" fmla="*/ 2147483647 w 163"/>
                  <a:gd name="T63" fmla="*/ 2147483647 h 551"/>
                  <a:gd name="T64" fmla="*/ 2147483647 w 163"/>
                  <a:gd name="T65" fmla="*/ 2147483647 h 551"/>
                  <a:gd name="T66" fmla="*/ 2147483647 w 163"/>
                  <a:gd name="T67" fmla="*/ 2147483647 h 551"/>
                  <a:gd name="T68" fmla="*/ 2147483647 w 163"/>
                  <a:gd name="T69" fmla="*/ 2147483647 h 551"/>
                  <a:gd name="T70" fmla="*/ 2147483647 w 163"/>
                  <a:gd name="T71" fmla="*/ 2147483647 h 551"/>
                  <a:gd name="T72" fmla="*/ 2147483647 w 163"/>
                  <a:gd name="T73" fmla="*/ 2147483647 h 551"/>
                  <a:gd name="T74" fmla="*/ 2147483647 w 163"/>
                  <a:gd name="T75" fmla="*/ 2147483647 h 551"/>
                  <a:gd name="T76" fmla="*/ 2147483647 w 163"/>
                  <a:gd name="T77" fmla="*/ 2147483647 h 551"/>
                  <a:gd name="T78" fmla="*/ 2147483647 w 163"/>
                  <a:gd name="T79" fmla="*/ 2147483647 h 551"/>
                  <a:gd name="T80" fmla="*/ 2147483647 w 163"/>
                  <a:gd name="T81" fmla="*/ 2147483647 h 551"/>
                  <a:gd name="T82" fmla="*/ 2147483647 w 163"/>
                  <a:gd name="T83" fmla="*/ 2147483647 h 551"/>
                  <a:gd name="T84" fmla="*/ 2147483647 w 163"/>
                  <a:gd name="T85" fmla="*/ 2147483647 h 551"/>
                  <a:gd name="T86" fmla="*/ 2147483647 w 163"/>
                  <a:gd name="T87" fmla="*/ 0 h 55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63"/>
                  <a:gd name="T133" fmla="*/ 0 h 551"/>
                  <a:gd name="T134" fmla="*/ 163 w 163"/>
                  <a:gd name="T135" fmla="*/ 551 h 55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63" h="551">
                    <a:moveTo>
                      <a:pt x="0" y="551"/>
                    </a:moveTo>
                    <a:lnTo>
                      <a:pt x="1" y="541"/>
                    </a:lnTo>
                    <a:lnTo>
                      <a:pt x="2" y="532"/>
                    </a:lnTo>
                    <a:lnTo>
                      <a:pt x="3" y="523"/>
                    </a:lnTo>
                    <a:lnTo>
                      <a:pt x="4" y="515"/>
                    </a:lnTo>
                    <a:lnTo>
                      <a:pt x="5" y="508"/>
                    </a:lnTo>
                    <a:lnTo>
                      <a:pt x="6" y="501"/>
                    </a:lnTo>
                    <a:lnTo>
                      <a:pt x="7" y="494"/>
                    </a:lnTo>
                    <a:lnTo>
                      <a:pt x="8" y="488"/>
                    </a:lnTo>
                    <a:lnTo>
                      <a:pt x="9" y="482"/>
                    </a:lnTo>
                    <a:lnTo>
                      <a:pt x="10" y="476"/>
                    </a:lnTo>
                    <a:lnTo>
                      <a:pt x="11" y="470"/>
                    </a:lnTo>
                    <a:lnTo>
                      <a:pt x="12" y="465"/>
                    </a:lnTo>
                    <a:lnTo>
                      <a:pt x="13" y="460"/>
                    </a:lnTo>
                    <a:lnTo>
                      <a:pt x="14" y="455"/>
                    </a:lnTo>
                    <a:lnTo>
                      <a:pt x="15" y="451"/>
                    </a:lnTo>
                    <a:lnTo>
                      <a:pt x="16" y="446"/>
                    </a:lnTo>
                    <a:lnTo>
                      <a:pt x="17" y="442"/>
                    </a:lnTo>
                    <a:lnTo>
                      <a:pt x="18" y="438"/>
                    </a:lnTo>
                    <a:lnTo>
                      <a:pt x="19" y="434"/>
                    </a:lnTo>
                    <a:lnTo>
                      <a:pt x="20" y="431"/>
                    </a:lnTo>
                    <a:lnTo>
                      <a:pt x="21" y="427"/>
                    </a:lnTo>
                    <a:lnTo>
                      <a:pt x="22" y="423"/>
                    </a:lnTo>
                    <a:lnTo>
                      <a:pt x="23" y="420"/>
                    </a:lnTo>
                    <a:lnTo>
                      <a:pt x="24" y="417"/>
                    </a:lnTo>
                    <a:lnTo>
                      <a:pt x="25" y="414"/>
                    </a:lnTo>
                    <a:lnTo>
                      <a:pt x="26" y="410"/>
                    </a:lnTo>
                    <a:lnTo>
                      <a:pt x="27" y="407"/>
                    </a:lnTo>
                    <a:lnTo>
                      <a:pt x="28" y="405"/>
                    </a:lnTo>
                    <a:lnTo>
                      <a:pt x="29" y="402"/>
                    </a:lnTo>
                    <a:lnTo>
                      <a:pt x="30" y="399"/>
                    </a:lnTo>
                    <a:lnTo>
                      <a:pt x="31" y="396"/>
                    </a:lnTo>
                    <a:lnTo>
                      <a:pt x="32" y="394"/>
                    </a:lnTo>
                    <a:lnTo>
                      <a:pt x="33" y="391"/>
                    </a:lnTo>
                    <a:lnTo>
                      <a:pt x="34" y="389"/>
                    </a:lnTo>
                    <a:lnTo>
                      <a:pt x="35" y="386"/>
                    </a:lnTo>
                    <a:lnTo>
                      <a:pt x="36" y="384"/>
                    </a:lnTo>
                    <a:lnTo>
                      <a:pt x="37" y="381"/>
                    </a:lnTo>
                    <a:lnTo>
                      <a:pt x="38" y="379"/>
                    </a:lnTo>
                    <a:lnTo>
                      <a:pt x="39" y="377"/>
                    </a:lnTo>
                    <a:lnTo>
                      <a:pt x="40" y="375"/>
                    </a:lnTo>
                    <a:lnTo>
                      <a:pt x="41" y="373"/>
                    </a:lnTo>
                    <a:lnTo>
                      <a:pt x="42" y="371"/>
                    </a:lnTo>
                    <a:lnTo>
                      <a:pt x="43" y="368"/>
                    </a:lnTo>
                    <a:lnTo>
                      <a:pt x="44" y="366"/>
                    </a:lnTo>
                    <a:lnTo>
                      <a:pt x="45" y="364"/>
                    </a:lnTo>
                    <a:lnTo>
                      <a:pt x="46" y="362"/>
                    </a:lnTo>
                    <a:lnTo>
                      <a:pt x="47" y="361"/>
                    </a:lnTo>
                    <a:lnTo>
                      <a:pt x="48" y="359"/>
                    </a:lnTo>
                    <a:lnTo>
                      <a:pt x="49" y="357"/>
                    </a:lnTo>
                    <a:lnTo>
                      <a:pt x="50" y="355"/>
                    </a:lnTo>
                    <a:lnTo>
                      <a:pt x="51" y="353"/>
                    </a:lnTo>
                    <a:lnTo>
                      <a:pt x="52" y="351"/>
                    </a:lnTo>
                    <a:lnTo>
                      <a:pt x="53" y="349"/>
                    </a:lnTo>
                    <a:lnTo>
                      <a:pt x="54" y="348"/>
                    </a:lnTo>
                    <a:lnTo>
                      <a:pt x="55" y="346"/>
                    </a:lnTo>
                    <a:lnTo>
                      <a:pt x="57" y="343"/>
                    </a:lnTo>
                    <a:lnTo>
                      <a:pt x="58" y="341"/>
                    </a:lnTo>
                    <a:lnTo>
                      <a:pt x="60" y="338"/>
                    </a:lnTo>
                    <a:lnTo>
                      <a:pt x="61" y="336"/>
                    </a:lnTo>
                    <a:lnTo>
                      <a:pt x="63" y="333"/>
                    </a:lnTo>
                    <a:lnTo>
                      <a:pt x="64" y="331"/>
                    </a:lnTo>
                    <a:lnTo>
                      <a:pt x="66" y="329"/>
                    </a:lnTo>
                    <a:lnTo>
                      <a:pt x="67" y="326"/>
                    </a:lnTo>
                    <a:lnTo>
                      <a:pt x="69" y="324"/>
                    </a:lnTo>
                    <a:lnTo>
                      <a:pt x="70" y="322"/>
                    </a:lnTo>
                    <a:lnTo>
                      <a:pt x="72" y="319"/>
                    </a:lnTo>
                    <a:lnTo>
                      <a:pt x="73" y="317"/>
                    </a:lnTo>
                    <a:lnTo>
                      <a:pt x="75" y="315"/>
                    </a:lnTo>
                    <a:lnTo>
                      <a:pt x="76" y="312"/>
                    </a:lnTo>
                    <a:lnTo>
                      <a:pt x="78" y="310"/>
                    </a:lnTo>
                    <a:lnTo>
                      <a:pt x="79" y="308"/>
                    </a:lnTo>
                    <a:lnTo>
                      <a:pt x="81" y="305"/>
                    </a:lnTo>
                    <a:lnTo>
                      <a:pt x="82" y="303"/>
                    </a:lnTo>
                    <a:lnTo>
                      <a:pt x="84" y="301"/>
                    </a:lnTo>
                    <a:lnTo>
                      <a:pt x="85" y="299"/>
                    </a:lnTo>
                    <a:lnTo>
                      <a:pt x="87" y="296"/>
                    </a:lnTo>
                    <a:lnTo>
                      <a:pt x="88" y="294"/>
                    </a:lnTo>
                    <a:lnTo>
                      <a:pt x="90" y="292"/>
                    </a:lnTo>
                    <a:lnTo>
                      <a:pt x="91" y="289"/>
                    </a:lnTo>
                    <a:lnTo>
                      <a:pt x="93" y="287"/>
                    </a:lnTo>
                    <a:lnTo>
                      <a:pt x="94" y="285"/>
                    </a:lnTo>
                    <a:lnTo>
                      <a:pt x="96" y="282"/>
                    </a:lnTo>
                    <a:lnTo>
                      <a:pt x="97" y="280"/>
                    </a:lnTo>
                    <a:lnTo>
                      <a:pt x="99" y="277"/>
                    </a:lnTo>
                    <a:lnTo>
                      <a:pt x="100" y="275"/>
                    </a:lnTo>
                    <a:lnTo>
                      <a:pt x="102" y="272"/>
                    </a:lnTo>
                    <a:lnTo>
                      <a:pt x="103" y="270"/>
                    </a:lnTo>
                    <a:lnTo>
                      <a:pt x="105" y="267"/>
                    </a:lnTo>
                    <a:lnTo>
                      <a:pt x="106" y="264"/>
                    </a:lnTo>
                    <a:lnTo>
                      <a:pt x="108" y="261"/>
                    </a:lnTo>
                    <a:lnTo>
                      <a:pt x="109" y="259"/>
                    </a:lnTo>
                    <a:lnTo>
                      <a:pt x="111" y="256"/>
                    </a:lnTo>
                    <a:lnTo>
                      <a:pt x="112" y="253"/>
                    </a:lnTo>
                    <a:lnTo>
                      <a:pt x="114" y="250"/>
                    </a:lnTo>
                    <a:lnTo>
                      <a:pt x="115" y="247"/>
                    </a:lnTo>
                    <a:lnTo>
                      <a:pt x="117" y="244"/>
                    </a:lnTo>
                    <a:lnTo>
                      <a:pt x="118" y="241"/>
                    </a:lnTo>
                    <a:lnTo>
                      <a:pt x="120" y="237"/>
                    </a:lnTo>
                    <a:lnTo>
                      <a:pt x="121" y="234"/>
                    </a:lnTo>
                    <a:lnTo>
                      <a:pt x="123" y="230"/>
                    </a:lnTo>
                    <a:lnTo>
                      <a:pt x="124" y="227"/>
                    </a:lnTo>
                    <a:lnTo>
                      <a:pt x="126" y="223"/>
                    </a:lnTo>
                    <a:lnTo>
                      <a:pt x="127" y="219"/>
                    </a:lnTo>
                    <a:lnTo>
                      <a:pt x="129" y="215"/>
                    </a:lnTo>
                    <a:lnTo>
                      <a:pt x="130" y="211"/>
                    </a:lnTo>
                    <a:lnTo>
                      <a:pt x="132" y="206"/>
                    </a:lnTo>
                    <a:lnTo>
                      <a:pt x="133" y="201"/>
                    </a:lnTo>
                    <a:lnTo>
                      <a:pt x="135" y="197"/>
                    </a:lnTo>
                    <a:lnTo>
                      <a:pt x="136" y="192"/>
                    </a:lnTo>
                    <a:lnTo>
                      <a:pt x="138" y="186"/>
                    </a:lnTo>
                    <a:lnTo>
                      <a:pt x="139" y="180"/>
                    </a:lnTo>
                    <a:lnTo>
                      <a:pt x="140" y="175"/>
                    </a:lnTo>
                    <a:lnTo>
                      <a:pt x="142" y="168"/>
                    </a:lnTo>
                    <a:lnTo>
                      <a:pt x="144" y="161"/>
                    </a:lnTo>
                    <a:lnTo>
                      <a:pt x="145" y="154"/>
                    </a:lnTo>
                    <a:lnTo>
                      <a:pt x="146" y="147"/>
                    </a:lnTo>
                    <a:lnTo>
                      <a:pt x="148" y="138"/>
                    </a:lnTo>
                    <a:lnTo>
                      <a:pt x="150" y="130"/>
                    </a:lnTo>
                    <a:lnTo>
                      <a:pt x="151" y="120"/>
                    </a:lnTo>
                    <a:lnTo>
                      <a:pt x="152" y="110"/>
                    </a:lnTo>
                    <a:lnTo>
                      <a:pt x="154" y="98"/>
                    </a:lnTo>
                    <a:lnTo>
                      <a:pt x="155" y="86"/>
                    </a:lnTo>
                    <a:lnTo>
                      <a:pt x="157" y="72"/>
                    </a:lnTo>
                    <a:lnTo>
                      <a:pt x="158" y="65"/>
                    </a:lnTo>
                    <a:lnTo>
                      <a:pt x="159" y="57"/>
                    </a:lnTo>
                    <a:lnTo>
                      <a:pt x="159" y="49"/>
                    </a:lnTo>
                    <a:lnTo>
                      <a:pt x="160" y="40"/>
                    </a:lnTo>
                    <a:lnTo>
                      <a:pt x="161" y="31"/>
                    </a:lnTo>
                    <a:lnTo>
                      <a:pt x="162" y="21"/>
                    </a:lnTo>
                    <a:lnTo>
                      <a:pt x="162" y="11"/>
                    </a:lnTo>
                    <a:lnTo>
                      <a:pt x="163" y="0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6194" name="Group 275"/>
            <p:cNvGrpSpPr>
              <a:grpSpLocks/>
            </p:cNvGrpSpPr>
            <p:nvPr/>
          </p:nvGrpSpPr>
          <p:grpSpPr bwMode="auto">
            <a:xfrm>
              <a:off x="4526650" y="981075"/>
              <a:ext cx="900462" cy="3376613"/>
              <a:chOff x="4526650" y="981075"/>
              <a:chExt cx="900462" cy="3376613"/>
            </a:xfrm>
          </p:grpSpPr>
          <p:sp>
            <p:nvSpPr>
              <p:cNvPr id="6201" name="Freeform 113"/>
              <p:cNvSpPr>
                <a:spLocks/>
              </p:cNvSpPr>
              <p:nvPr/>
            </p:nvSpPr>
            <p:spPr bwMode="auto">
              <a:xfrm>
                <a:off x="4526650" y="3998913"/>
                <a:ext cx="27094" cy="358775"/>
              </a:xfrm>
              <a:custGeom>
                <a:avLst/>
                <a:gdLst>
                  <a:gd name="T0" fmla="*/ 2147483647 w 5"/>
                  <a:gd name="T1" fmla="*/ 0 h 67"/>
                  <a:gd name="T2" fmla="*/ 2147483647 w 5"/>
                  <a:gd name="T3" fmla="*/ 2147483647 h 67"/>
                  <a:gd name="T4" fmla="*/ 2147483647 w 5"/>
                  <a:gd name="T5" fmla="*/ 2147483647 h 67"/>
                  <a:gd name="T6" fmla="*/ 2147483647 w 5"/>
                  <a:gd name="T7" fmla="*/ 2147483647 h 67"/>
                  <a:gd name="T8" fmla="*/ 2147483647 w 5"/>
                  <a:gd name="T9" fmla="*/ 2147483647 h 67"/>
                  <a:gd name="T10" fmla="*/ 2147483647 w 5"/>
                  <a:gd name="T11" fmla="*/ 2147483647 h 67"/>
                  <a:gd name="T12" fmla="*/ 2147483647 w 5"/>
                  <a:gd name="T13" fmla="*/ 2147483647 h 67"/>
                  <a:gd name="T14" fmla="*/ 0 w 5"/>
                  <a:gd name="T15" fmla="*/ 2147483647 h 6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67"/>
                  <a:gd name="T26" fmla="*/ 5 w 5"/>
                  <a:gd name="T27" fmla="*/ 67 h 6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67">
                    <a:moveTo>
                      <a:pt x="5" y="0"/>
                    </a:moveTo>
                    <a:lnTo>
                      <a:pt x="4" y="8"/>
                    </a:lnTo>
                    <a:lnTo>
                      <a:pt x="4" y="17"/>
                    </a:lnTo>
                    <a:lnTo>
                      <a:pt x="3" y="26"/>
                    </a:lnTo>
                    <a:lnTo>
                      <a:pt x="2" y="36"/>
                    </a:lnTo>
                    <a:lnTo>
                      <a:pt x="1" y="46"/>
                    </a:lnTo>
                    <a:lnTo>
                      <a:pt x="1" y="57"/>
                    </a:lnTo>
                    <a:lnTo>
                      <a:pt x="0" y="67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202" name="Freeform 114"/>
              <p:cNvSpPr>
                <a:spLocks/>
              </p:cNvSpPr>
              <p:nvPr/>
            </p:nvSpPr>
            <p:spPr bwMode="auto">
              <a:xfrm>
                <a:off x="4553743" y="981075"/>
                <a:ext cx="873369" cy="3017838"/>
              </a:xfrm>
              <a:custGeom>
                <a:avLst/>
                <a:gdLst>
                  <a:gd name="T0" fmla="*/ 2147483647 w 164"/>
                  <a:gd name="T1" fmla="*/ 2147483647 h 562"/>
                  <a:gd name="T2" fmla="*/ 2147483647 w 164"/>
                  <a:gd name="T3" fmla="*/ 2147483647 h 562"/>
                  <a:gd name="T4" fmla="*/ 2147483647 w 164"/>
                  <a:gd name="T5" fmla="*/ 2147483647 h 562"/>
                  <a:gd name="T6" fmla="*/ 2147483647 w 164"/>
                  <a:gd name="T7" fmla="*/ 2147483647 h 562"/>
                  <a:gd name="T8" fmla="*/ 2147483647 w 164"/>
                  <a:gd name="T9" fmla="*/ 2147483647 h 562"/>
                  <a:gd name="T10" fmla="*/ 2147483647 w 164"/>
                  <a:gd name="T11" fmla="*/ 2147483647 h 562"/>
                  <a:gd name="T12" fmla="*/ 2147483647 w 164"/>
                  <a:gd name="T13" fmla="*/ 2147483647 h 562"/>
                  <a:gd name="T14" fmla="*/ 2147483647 w 164"/>
                  <a:gd name="T15" fmla="*/ 2147483647 h 562"/>
                  <a:gd name="T16" fmla="*/ 2147483647 w 164"/>
                  <a:gd name="T17" fmla="*/ 2147483647 h 562"/>
                  <a:gd name="T18" fmla="*/ 2147483647 w 164"/>
                  <a:gd name="T19" fmla="*/ 2147483647 h 562"/>
                  <a:gd name="T20" fmla="*/ 2147483647 w 164"/>
                  <a:gd name="T21" fmla="*/ 2147483647 h 562"/>
                  <a:gd name="T22" fmla="*/ 2147483647 w 164"/>
                  <a:gd name="T23" fmla="*/ 2147483647 h 562"/>
                  <a:gd name="T24" fmla="*/ 2147483647 w 164"/>
                  <a:gd name="T25" fmla="*/ 2147483647 h 562"/>
                  <a:gd name="T26" fmla="*/ 2147483647 w 164"/>
                  <a:gd name="T27" fmla="*/ 2147483647 h 562"/>
                  <a:gd name="T28" fmla="*/ 2147483647 w 164"/>
                  <a:gd name="T29" fmla="*/ 2147483647 h 562"/>
                  <a:gd name="T30" fmla="*/ 2147483647 w 164"/>
                  <a:gd name="T31" fmla="*/ 2147483647 h 562"/>
                  <a:gd name="T32" fmla="*/ 2147483647 w 164"/>
                  <a:gd name="T33" fmla="*/ 2147483647 h 562"/>
                  <a:gd name="T34" fmla="*/ 2147483647 w 164"/>
                  <a:gd name="T35" fmla="*/ 2147483647 h 562"/>
                  <a:gd name="T36" fmla="*/ 2147483647 w 164"/>
                  <a:gd name="T37" fmla="*/ 2147483647 h 562"/>
                  <a:gd name="T38" fmla="*/ 2147483647 w 164"/>
                  <a:gd name="T39" fmla="*/ 2147483647 h 562"/>
                  <a:gd name="T40" fmla="*/ 2147483647 w 164"/>
                  <a:gd name="T41" fmla="*/ 2147483647 h 562"/>
                  <a:gd name="T42" fmla="*/ 2147483647 w 164"/>
                  <a:gd name="T43" fmla="*/ 2147483647 h 562"/>
                  <a:gd name="T44" fmla="*/ 2147483647 w 164"/>
                  <a:gd name="T45" fmla="*/ 2147483647 h 562"/>
                  <a:gd name="T46" fmla="*/ 2147483647 w 164"/>
                  <a:gd name="T47" fmla="*/ 2147483647 h 562"/>
                  <a:gd name="T48" fmla="*/ 2147483647 w 164"/>
                  <a:gd name="T49" fmla="*/ 2147483647 h 562"/>
                  <a:gd name="T50" fmla="*/ 2147483647 w 164"/>
                  <a:gd name="T51" fmla="*/ 2147483647 h 562"/>
                  <a:gd name="T52" fmla="*/ 2147483647 w 164"/>
                  <a:gd name="T53" fmla="*/ 2147483647 h 562"/>
                  <a:gd name="T54" fmla="*/ 2147483647 w 164"/>
                  <a:gd name="T55" fmla="*/ 2147483647 h 562"/>
                  <a:gd name="T56" fmla="*/ 2147483647 w 164"/>
                  <a:gd name="T57" fmla="*/ 2147483647 h 562"/>
                  <a:gd name="T58" fmla="*/ 2147483647 w 164"/>
                  <a:gd name="T59" fmla="*/ 2147483647 h 562"/>
                  <a:gd name="T60" fmla="*/ 2147483647 w 164"/>
                  <a:gd name="T61" fmla="*/ 2147483647 h 562"/>
                  <a:gd name="T62" fmla="*/ 2147483647 w 164"/>
                  <a:gd name="T63" fmla="*/ 2147483647 h 562"/>
                  <a:gd name="T64" fmla="*/ 2147483647 w 164"/>
                  <a:gd name="T65" fmla="*/ 2147483647 h 562"/>
                  <a:gd name="T66" fmla="*/ 2147483647 w 164"/>
                  <a:gd name="T67" fmla="*/ 2147483647 h 562"/>
                  <a:gd name="T68" fmla="*/ 2147483647 w 164"/>
                  <a:gd name="T69" fmla="*/ 2147483647 h 562"/>
                  <a:gd name="T70" fmla="*/ 2147483647 w 164"/>
                  <a:gd name="T71" fmla="*/ 2147483647 h 562"/>
                  <a:gd name="T72" fmla="*/ 2147483647 w 164"/>
                  <a:gd name="T73" fmla="*/ 2147483647 h 562"/>
                  <a:gd name="T74" fmla="*/ 2147483647 w 164"/>
                  <a:gd name="T75" fmla="*/ 2147483647 h 562"/>
                  <a:gd name="T76" fmla="*/ 2147483647 w 164"/>
                  <a:gd name="T77" fmla="*/ 2147483647 h 562"/>
                  <a:gd name="T78" fmla="*/ 2147483647 w 164"/>
                  <a:gd name="T79" fmla="*/ 2147483647 h 562"/>
                  <a:gd name="T80" fmla="*/ 2147483647 w 164"/>
                  <a:gd name="T81" fmla="*/ 2147483647 h 562"/>
                  <a:gd name="T82" fmla="*/ 2147483647 w 164"/>
                  <a:gd name="T83" fmla="*/ 2147483647 h 562"/>
                  <a:gd name="T84" fmla="*/ 2147483647 w 164"/>
                  <a:gd name="T85" fmla="*/ 2147483647 h 562"/>
                  <a:gd name="T86" fmla="*/ 2147483647 w 164"/>
                  <a:gd name="T87" fmla="*/ 2147483647 h 562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64"/>
                  <a:gd name="T133" fmla="*/ 0 h 562"/>
                  <a:gd name="T134" fmla="*/ 164 w 164"/>
                  <a:gd name="T135" fmla="*/ 562 h 562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64" h="562">
                    <a:moveTo>
                      <a:pt x="0" y="562"/>
                    </a:moveTo>
                    <a:lnTo>
                      <a:pt x="1" y="552"/>
                    </a:lnTo>
                    <a:lnTo>
                      <a:pt x="2" y="543"/>
                    </a:lnTo>
                    <a:lnTo>
                      <a:pt x="3" y="534"/>
                    </a:lnTo>
                    <a:lnTo>
                      <a:pt x="4" y="525"/>
                    </a:lnTo>
                    <a:lnTo>
                      <a:pt x="5" y="518"/>
                    </a:lnTo>
                    <a:lnTo>
                      <a:pt x="6" y="510"/>
                    </a:lnTo>
                    <a:lnTo>
                      <a:pt x="7" y="503"/>
                    </a:lnTo>
                    <a:lnTo>
                      <a:pt x="8" y="497"/>
                    </a:lnTo>
                    <a:lnTo>
                      <a:pt x="9" y="491"/>
                    </a:lnTo>
                    <a:lnTo>
                      <a:pt x="10" y="485"/>
                    </a:lnTo>
                    <a:lnTo>
                      <a:pt x="11" y="479"/>
                    </a:lnTo>
                    <a:lnTo>
                      <a:pt x="12" y="474"/>
                    </a:lnTo>
                    <a:lnTo>
                      <a:pt x="13" y="468"/>
                    </a:lnTo>
                    <a:lnTo>
                      <a:pt x="14" y="464"/>
                    </a:lnTo>
                    <a:lnTo>
                      <a:pt x="15" y="459"/>
                    </a:lnTo>
                    <a:lnTo>
                      <a:pt x="16" y="454"/>
                    </a:lnTo>
                    <a:lnTo>
                      <a:pt x="17" y="450"/>
                    </a:lnTo>
                    <a:lnTo>
                      <a:pt x="18" y="446"/>
                    </a:lnTo>
                    <a:lnTo>
                      <a:pt x="19" y="442"/>
                    </a:lnTo>
                    <a:lnTo>
                      <a:pt x="20" y="438"/>
                    </a:lnTo>
                    <a:lnTo>
                      <a:pt x="21" y="434"/>
                    </a:lnTo>
                    <a:lnTo>
                      <a:pt x="22" y="431"/>
                    </a:lnTo>
                    <a:lnTo>
                      <a:pt x="23" y="427"/>
                    </a:lnTo>
                    <a:lnTo>
                      <a:pt x="24" y="424"/>
                    </a:lnTo>
                    <a:lnTo>
                      <a:pt x="25" y="421"/>
                    </a:lnTo>
                    <a:lnTo>
                      <a:pt x="26" y="417"/>
                    </a:lnTo>
                    <a:lnTo>
                      <a:pt x="27" y="414"/>
                    </a:lnTo>
                    <a:lnTo>
                      <a:pt x="28" y="411"/>
                    </a:lnTo>
                    <a:lnTo>
                      <a:pt x="29" y="409"/>
                    </a:lnTo>
                    <a:lnTo>
                      <a:pt x="30" y="406"/>
                    </a:lnTo>
                    <a:lnTo>
                      <a:pt x="31" y="403"/>
                    </a:lnTo>
                    <a:lnTo>
                      <a:pt x="32" y="400"/>
                    </a:lnTo>
                    <a:lnTo>
                      <a:pt x="33" y="398"/>
                    </a:lnTo>
                    <a:lnTo>
                      <a:pt x="34" y="395"/>
                    </a:lnTo>
                    <a:lnTo>
                      <a:pt x="35" y="393"/>
                    </a:lnTo>
                    <a:lnTo>
                      <a:pt x="36" y="390"/>
                    </a:lnTo>
                    <a:lnTo>
                      <a:pt x="37" y="388"/>
                    </a:lnTo>
                    <a:lnTo>
                      <a:pt x="38" y="386"/>
                    </a:lnTo>
                    <a:lnTo>
                      <a:pt x="39" y="383"/>
                    </a:lnTo>
                    <a:lnTo>
                      <a:pt x="40" y="381"/>
                    </a:lnTo>
                    <a:lnTo>
                      <a:pt x="41" y="379"/>
                    </a:lnTo>
                    <a:lnTo>
                      <a:pt x="42" y="377"/>
                    </a:lnTo>
                    <a:lnTo>
                      <a:pt x="43" y="375"/>
                    </a:lnTo>
                    <a:lnTo>
                      <a:pt x="44" y="373"/>
                    </a:lnTo>
                    <a:lnTo>
                      <a:pt x="45" y="371"/>
                    </a:lnTo>
                    <a:lnTo>
                      <a:pt x="46" y="369"/>
                    </a:lnTo>
                    <a:lnTo>
                      <a:pt x="47" y="367"/>
                    </a:lnTo>
                    <a:lnTo>
                      <a:pt x="48" y="365"/>
                    </a:lnTo>
                    <a:lnTo>
                      <a:pt x="49" y="363"/>
                    </a:lnTo>
                    <a:lnTo>
                      <a:pt x="50" y="361"/>
                    </a:lnTo>
                    <a:lnTo>
                      <a:pt x="51" y="359"/>
                    </a:lnTo>
                    <a:lnTo>
                      <a:pt x="52" y="357"/>
                    </a:lnTo>
                    <a:lnTo>
                      <a:pt x="53" y="356"/>
                    </a:lnTo>
                    <a:lnTo>
                      <a:pt x="54" y="354"/>
                    </a:lnTo>
                    <a:lnTo>
                      <a:pt x="55" y="352"/>
                    </a:lnTo>
                    <a:lnTo>
                      <a:pt x="56" y="350"/>
                    </a:lnTo>
                    <a:lnTo>
                      <a:pt x="57" y="348"/>
                    </a:lnTo>
                    <a:lnTo>
                      <a:pt x="59" y="345"/>
                    </a:lnTo>
                    <a:lnTo>
                      <a:pt x="60" y="343"/>
                    </a:lnTo>
                    <a:lnTo>
                      <a:pt x="62" y="340"/>
                    </a:lnTo>
                    <a:lnTo>
                      <a:pt x="63" y="338"/>
                    </a:lnTo>
                    <a:lnTo>
                      <a:pt x="65" y="335"/>
                    </a:lnTo>
                    <a:lnTo>
                      <a:pt x="66" y="333"/>
                    </a:lnTo>
                    <a:lnTo>
                      <a:pt x="68" y="331"/>
                    </a:lnTo>
                    <a:lnTo>
                      <a:pt x="69" y="328"/>
                    </a:lnTo>
                    <a:lnTo>
                      <a:pt x="71" y="326"/>
                    </a:lnTo>
                    <a:lnTo>
                      <a:pt x="72" y="324"/>
                    </a:lnTo>
                    <a:lnTo>
                      <a:pt x="74" y="321"/>
                    </a:lnTo>
                    <a:lnTo>
                      <a:pt x="75" y="319"/>
                    </a:lnTo>
                    <a:lnTo>
                      <a:pt x="77" y="317"/>
                    </a:lnTo>
                    <a:lnTo>
                      <a:pt x="78" y="315"/>
                    </a:lnTo>
                    <a:lnTo>
                      <a:pt x="80" y="312"/>
                    </a:lnTo>
                    <a:lnTo>
                      <a:pt x="81" y="310"/>
                    </a:lnTo>
                    <a:lnTo>
                      <a:pt x="83" y="308"/>
                    </a:lnTo>
                    <a:lnTo>
                      <a:pt x="84" y="305"/>
                    </a:lnTo>
                    <a:lnTo>
                      <a:pt x="86" y="303"/>
                    </a:lnTo>
                    <a:lnTo>
                      <a:pt x="87" y="301"/>
                    </a:lnTo>
                    <a:lnTo>
                      <a:pt x="89" y="298"/>
                    </a:lnTo>
                    <a:lnTo>
                      <a:pt x="90" y="296"/>
                    </a:lnTo>
                    <a:lnTo>
                      <a:pt x="92" y="294"/>
                    </a:lnTo>
                    <a:lnTo>
                      <a:pt x="93" y="291"/>
                    </a:lnTo>
                    <a:lnTo>
                      <a:pt x="95" y="289"/>
                    </a:lnTo>
                    <a:lnTo>
                      <a:pt x="96" y="287"/>
                    </a:lnTo>
                    <a:lnTo>
                      <a:pt x="98" y="284"/>
                    </a:lnTo>
                    <a:lnTo>
                      <a:pt x="99" y="282"/>
                    </a:lnTo>
                    <a:lnTo>
                      <a:pt x="101" y="279"/>
                    </a:lnTo>
                    <a:lnTo>
                      <a:pt x="102" y="277"/>
                    </a:lnTo>
                    <a:lnTo>
                      <a:pt x="104" y="274"/>
                    </a:lnTo>
                    <a:lnTo>
                      <a:pt x="105" y="271"/>
                    </a:lnTo>
                    <a:lnTo>
                      <a:pt x="107" y="269"/>
                    </a:lnTo>
                    <a:lnTo>
                      <a:pt x="108" y="266"/>
                    </a:lnTo>
                    <a:lnTo>
                      <a:pt x="110" y="263"/>
                    </a:lnTo>
                    <a:lnTo>
                      <a:pt x="111" y="260"/>
                    </a:lnTo>
                    <a:lnTo>
                      <a:pt x="113" y="257"/>
                    </a:lnTo>
                    <a:lnTo>
                      <a:pt x="114" y="254"/>
                    </a:lnTo>
                    <a:lnTo>
                      <a:pt x="116" y="251"/>
                    </a:lnTo>
                    <a:lnTo>
                      <a:pt x="117" y="248"/>
                    </a:lnTo>
                    <a:lnTo>
                      <a:pt x="119" y="245"/>
                    </a:lnTo>
                    <a:lnTo>
                      <a:pt x="120" y="241"/>
                    </a:lnTo>
                    <a:lnTo>
                      <a:pt x="122" y="238"/>
                    </a:lnTo>
                    <a:lnTo>
                      <a:pt x="123" y="234"/>
                    </a:lnTo>
                    <a:lnTo>
                      <a:pt x="125" y="231"/>
                    </a:lnTo>
                    <a:lnTo>
                      <a:pt x="126" y="227"/>
                    </a:lnTo>
                    <a:lnTo>
                      <a:pt x="128" y="223"/>
                    </a:lnTo>
                    <a:lnTo>
                      <a:pt x="129" y="219"/>
                    </a:lnTo>
                    <a:lnTo>
                      <a:pt x="131" y="215"/>
                    </a:lnTo>
                    <a:lnTo>
                      <a:pt x="132" y="210"/>
                    </a:lnTo>
                    <a:lnTo>
                      <a:pt x="134" y="205"/>
                    </a:lnTo>
                    <a:lnTo>
                      <a:pt x="135" y="200"/>
                    </a:lnTo>
                    <a:lnTo>
                      <a:pt x="137" y="195"/>
                    </a:lnTo>
                    <a:lnTo>
                      <a:pt x="138" y="190"/>
                    </a:lnTo>
                    <a:lnTo>
                      <a:pt x="140" y="184"/>
                    </a:lnTo>
                    <a:lnTo>
                      <a:pt x="141" y="178"/>
                    </a:lnTo>
                    <a:lnTo>
                      <a:pt x="143" y="172"/>
                    </a:lnTo>
                    <a:lnTo>
                      <a:pt x="144" y="165"/>
                    </a:lnTo>
                    <a:lnTo>
                      <a:pt x="146" y="158"/>
                    </a:lnTo>
                    <a:lnTo>
                      <a:pt x="147" y="150"/>
                    </a:lnTo>
                    <a:lnTo>
                      <a:pt x="149" y="141"/>
                    </a:lnTo>
                    <a:lnTo>
                      <a:pt x="150" y="132"/>
                    </a:lnTo>
                    <a:lnTo>
                      <a:pt x="152" y="123"/>
                    </a:lnTo>
                    <a:lnTo>
                      <a:pt x="154" y="112"/>
                    </a:lnTo>
                    <a:lnTo>
                      <a:pt x="155" y="101"/>
                    </a:lnTo>
                    <a:lnTo>
                      <a:pt x="157" y="88"/>
                    </a:lnTo>
                    <a:lnTo>
                      <a:pt x="158" y="74"/>
                    </a:lnTo>
                    <a:lnTo>
                      <a:pt x="159" y="66"/>
                    </a:lnTo>
                    <a:lnTo>
                      <a:pt x="160" y="58"/>
                    </a:lnTo>
                    <a:lnTo>
                      <a:pt x="160" y="50"/>
                    </a:lnTo>
                    <a:lnTo>
                      <a:pt x="161" y="41"/>
                    </a:lnTo>
                    <a:lnTo>
                      <a:pt x="162" y="32"/>
                    </a:lnTo>
                    <a:lnTo>
                      <a:pt x="163" y="22"/>
                    </a:lnTo>
                    <a:lnTo>
                      <a:pt x="163" y="11"/>
                    </a:lnTo>
                    <a:lnTo>
                      <a:pt x="164" y="0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6195" name="Group 278"/>
            <p:cNvGrpSpPr>
              <a:grpSpLocks/>
            </p:cNvGrpSpPr>
            <p:nvPr/>
          </p:nvGrpSpPr>
          <p:grpSpPr bwMode="auto">
            <a:xfrm>
              <a:off x="5655017" y="969962"/>
              <a:ext cx="900462" cy="3360739"/>
              <a:chOff x="5655017" y="969962"/>
              <a:chExt cx="900462" cy="3360739"/>
            </a:xfrm>
          </p:grpSpPr>
          <p:sp>
            <p:nvSpPr>
              <p:cNvPr id="6199" name="Freeform 115"/>
              <p:cNvSpPr>
                <a:spLocks/>
              </p:cNvSpPr>
              <p:nvPr/>
            </p:nvSpPr>
            <p:spPr bwMode="auto">
              <a:xfrm>
                <a:off x="5655017" y="3983038"/>
                <a:ext cx="27094" cy="347663"/>
              </a:xfrm>
              <a:custGeom>
                <a:avLst/>
                <a:gdLst>
                  <a:gd name="T0" fmla="*/ 2147483647 w 5"/>
                  <a:gd name="T1" fmla="*/ 0 h 65"/>
                  <a:gd name="T2" fmla="*/ 2147483647 w 5"/>
                  <a:gd name="T3" fmla="*/ 2147483647 h 65"/>
                  <a:gd name="T4" fmla="*/ 2147483647 w 5"/>
                  <a:gd name="T5" fmla="*/ 2147483647 h 65"/>
                  <a:gd name="T6" fmla="*/ 2147483647 w 5"/>
                  <a:gd name="T7" fmla="*/ 2147483647 h 65"/>
                  <a:gd name="T8" fmla="*/ 2147483647 w 5"/>
                  <a:gd name="T9" fmla="*/ 2147483647 h 65"/>
                  <a:gd name="T10" fmla="*/ 2147483647 w 5"/>
                  <a:gd name="T11" fmla="*/ 2147483647 h 65"/>
                  <a:gd name="T12" fmla="*/ 2147483647 w 5"/>
                  <a:gd name="T13" fmla="*/ 2147483647 h 65"/>
                  <a:gd name="T14" fmla="*/ 0 w 5"/>
                  <a:gd name="T15" fmla="*/ 2147483647 h 6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65"/>
                  <a:gd name="T26" fmla="*/ 5 w 5"/>
                  <a:gd name="T27" fmla="*/ 65 h 65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65">
                    <a:moveTo>
                      <a:pt x="5" y="0"/>
                    </a:moveTo>
                    <a:lnTo>
                      <a:pt x="4" y="7"/>
                    </a:lnTo>
                    <a:lnTo>
                      <a:pt x="4" y="16"/>
                    </a:lnTo>
                    <a:lnTo>
                      <a:pt x="3" y="25"/>
                    </a:lnTo>
                    <a:lnTo>
                      <a:pt x="2" y="34"/>
                    </a:lnTo>
                    <a:lnTo>
                      <a:pt x="1" y="44"/>
                    </a:lnTo>
                    <a:lnTo>
                      <a:pt x="1" y="55"/>
                    </a:lnTo>
                    <a:lnTo>
                      <a:pt x="0" y="65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200" name="Freeform 116"/>
              <p:cNvSpPr>
                <a:spLocks/>
              </p:cNvSpPr>
              <p:nvPr/>
            </p:nvSpPr>
            <p:spPr bwMode="auto">
              <a:xfrm>
                <a:off x="5682110" y="969962"/>
                <a:ext cx="873369" cy="3013075"/>
              </a:xfrm>
              <a:custGeom>
                <a:avLst/>
                <a:gdLst>
                  <a:gd name="T0" fmla="*/ 2147483647 w 164"/>
                  <a:gd name="T1" fmla="*/ 2147483647 h 561"/>
                  <a:gd name="T2" fmla="*/ 2147483647 w 164"/>
                  <a:gd name="T3" fmla="*/ 2147483647 h 561"/>
                  <a:gd name="T4" fmla="*/ 2147483647 w 164"/>
                  <a:gd name="T5" fmla="*/ 2147483647 h 561"/>
                  <a:gd name="T6" fmla="*/ 2147483647 w 164"/>
                  <a:gd name="T7" fmla="*/ 2147483647 h 561"/>
                  <a:gd name="T8" fmla="*/ 2147483647 w 164"/>
                  <a:gd name="T9" fmla="*/ 2147483647 h 561"/>
                  <a:gd name="T10" fmla="*/ 2147483647 w 164"/>
                  <a:gd name="T11" fmla="*/ 2147483647 h 561"/>
                  <a:gd name="T12" fmla="*/ 2147483647 w 164"/>
                  <a:gd name="T13" fmla="*/ 2147483647 h 561"/>
                  <a:gd name="T14" fmla="*/ 2147483647 w 164"/>
                  <a:gd name="T15" fmla="*/ 2147483647 h 561"/>
                  <a:gd name="T16" fmla="*/ 2147483647 w 164"/>
                  <a:gd name="T17" fmla="*/ 2147483647 h 561"/>
                  <a:gd name="T18" fmla="*/ 2147483647 w 164"/>
                  <a:gd name="T19" fmla="*/ 2147483647 h 561"/>
                  <a:gd name="T20" fmla="*/ 2147483647 w 164"/>
                  <a:gd name="T21" fmla="*/ 2147483647 h 561"/>
                  <a:gd name="T22" fmla="*/ 2147483647 w 164"/>
                  <a:gd name="T23" fmla="*/ 2147483647 h 561"/>
                  <a:gd name="T24" fmla="*/ 2147483647 w 164"/>
                  <a:gd name="T25" fmla="*/ 2147483647 h 561"/>
                  <a:gd name="T26" fmla="*/ 2147483647 w 164"/>
                  <a:gd name="T27" fmla="*/ 2147483647 h 561"/>
                  <a:gd name="T28" fmla="*/ 2147483647 w 164"/>
                  <a:gd name="T29" fmla="*/ 2147483647 h 561"/>
                  <a:gd name="T30" fmla="*/ 2147483647 w 164"/>
                  <a:gd name="T31" fmla="*/ 2147483647 h 561"/>
                  <a:gd name="T32" fmla="*/ 2147483647 w 164"/>
                  <a:gd name="T33" fmla="*/ 2147483647 h 561"/>
                  <a:gd name="T34" fmla="*/ 2147483647 w 164"/>
                  <a:gd name="T35" fmla="*/ 2147483647 h 561"/>
                  <a:gd name="T36" fmla="*/ 2147483647 w 164"/>
                  <a:gd name="T37" fmla="*/ 2147483647 h 561"/>
                  <a:gd name="T38" fmla="*/ 2147483647 w 164"/>
                  <a:gd name="T39" fmla="*/ 2147483647 h 561"/>
                  <a:gd name="T40" fmla="*/ 2147483647 w 164"/>
                  <a:gd name="T41" fmla="*/ 2147483647 h 561"/>
                  <a:gd name="T42" fmla="*/ 2147483647 w 164"/>
                  <a:gd name="T43" fmla="*/ 2147483647 h 561"/>
                  <a:gd name="T44" fmla="*/ 2147483647 w 164"/>
                  <a:gd name="T45" fmla="*/ 2147483647 h 561"/>
                  <a:gd name="T46" fmla="*/ 2147483647 w 164"/>
                  <a:gd name="T47" fmla="*/ 2147483647 h 561"/>
                  <a:gd name="T48" fmla="*/ 2147483647 w 164"/>
                  <a:gd name="T49" fmla="*/ 2147483647 h 561"/>
                  <a:gd name="T50" fmla="*/ 2147483647 w 164"/>
                  <a:gd name="T51" fmla="*/ 2147483647 h 561"/>
                  <a:gd name="T52" fmla="*/ 2147483647 w 164"/>
                  <a:gd name="T53" fmla="*/ 2147483647 h 561"/>
                  <a:gd name="T54" fmla="*/ 2147483647 w 164"/>
                  <a:gd name="T55" fmla="*/ 2147483647 h 561"/>
                  <a:gd name="T56" fmla="*/ 2147483647 w 164"/>
                  <a:gd name="T57" fmla="*/ 2147483647 h 561"/>
                  <a:gd name="T58" fmla="*/ 2147483647 w 164"/>
                  <a:gd name="T59" fmla="*/ 2147483647 h 561"/>
                  <a:gd name="T60" fmla="*/ 2147483647 w 164"/>
                  <a:gd name="T61" fmla="*/ 2147483647 h 561"/>
                  <a:gd name="T62" fmla="*/ 2147483647 w 164"/>
                  <a:gd name="T63" fmla="*/ 2147483647 h 561"/>
                  <a:gd name="T64" fmla="*/ 2147483647 w 164"/>
                  <a:gd name="T65" fmla="*/ 2147483647 h 561"/>
                  <a:gd name="T66" fmla="*/ 2147483647 w 164"/>
                  <a:gd name="T67" fmla="*/ 2147483647 h 561"/>
                  <a:gd name="T68" fmla="*/ 2147483647 w 164"/>
                  <a:gd name="T69" fmla="*/ 2147483647 h 561"/>
                  <a:gd name="T70" fmla="*/ 2147483647 w 164"/>
                  <a:gd name="T71" fmla="*/ 2147483647 h 561"/>
                  <a:gd name="T72" fmla="*/ 2147483647 w 164"/>
                  <a:gd name="T73" fmla="*/ 2147483647 h 561"/>
                  <a:gd name="T74" fmla="*/ 2147483647 w 164"/>
                  <a:gd name="T75" fmla="*/ 2147483647 h 561"/>
                  <a:gd name="T76" fmla="*/ 2147483647 w 164"/>
                  <a:gd name="T77" fmla="*/ 2147483647 h 561"/>
                  <a:gd name="T78" fmla="*/ 2147483647 w 164"/>
                  <a:gd name="T79" fmla="*/ 2147483647 h 561"/>
                  <a:gd name="T80" fmla="*/ 2147483647 w 164"/>
                  <a:gd name="T81" fmla="*/ 2147483647 h 561"/>
                  <a:gd name="T82" fmla="*/ 2147483647 w 164"/>
                  <a:gd name="T83" fmla="*/ 2147483647 h 561"/>
                  <a:gd name="T84" fmla="*/ 2147483647 w 164"/>
                  <a:gd name="T85" fmla="*/ 2147483647 h 561"/>
                  <a:gd name="T86" fmla="*/ 2147483647 w 164"/>
                  <a:gd name="T87" fmla="*/ 2147483647 h 561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64"/>
                  <a:gd name="T133" fmla="*/ 0 h 561"/>
                  <a:gd name="T134" fmla="*/ 164 w 164"/>
                  <a:gd name="T135" fmla="*/ 561 h 561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64" h="561">
                    <a:moveTo>
                      <a:pt x="0" y="561"/>
                    </a:moveTo>
                    <a:lnTo>
                      <a:pt x="1" y="551"/>
                    </a:lnTo>
                    <a:lnTo>
                      <a:pt x="2" y="541"/>
                    </a:lnTo>
                    <a:lnTo>
                      <a:pt x="3" y="533"/>
                    </a:lnTo>
                    <a:lnTo>
                      <a:pt x="4" y="525"/>
                    </a:lnTo>
                    <a:lnTo>
                      <a:pt x="5" y="517"/>
                    </a:lnTo>
                    <a:lnTo>
                      <a:pt x="6" y="510"/>
                    </a:lnTo>
                    <a:lnTo>
                      <a:pt x="7" y="503"/>
                    </a:lnTo>
                    <a:lnTo>
                      <a:pt x="8" y="497"/>
                    </a:lnTo>
                    <a:lnTo>
                      <a:pt x="9" y="490"/>
                    </a:lnTo>
                    <a:lnTo>
                      <a:pt x="10" y="485"/>
                    </a:lnTo>
                    <a:lnTo>
                      <a:pt x="11" y="479"/>
                    </a:lnTo>
                    <a:lnTo>
                      <a:pt x="12" y="474"/>
                    </a:lnTo>
                    <a:lnTo>
                      <a:pt x="13" y="469"/>
                    </a:lnTo>
                    <a:lnTo>
                      <a:pt x="14" y="464"/>
                    </a:lnTo>
                    <a:lnTo>
                      <a:pt x="15" y="459"/>
                    </a:lnTo>
                    <a:lnTo>
                      <a:pt x="16" y="455"/>
                    </a:lnTo>
                    <a:lnTo>
                      <a:pt x="17" y="451"/>
                    </a:lnTo>
                    <a:lnTo>
                      <a:pt x="18" y="446"/>
                    </a:lnTo>
                    <a:lnTo>
                      <a:pt x="19" y="442"/>
                    </a:lnTo>
                    <a:lnTo>
                      <a:pt x="20" y="439"/>
                    </a:lnTo>
                    <a:lnTo>
                      <a:pt x="21" y="435"/>
                    </a:lnTo>
                    <a:lnTo>
                      <a:pt x="22" y="431"/>
                    </a:lnTo>
                    <a:lnTo>
                      <a:pt x="23" y="428"/>
                    </a:lnTo>
                    <a:lnTo>
                      <a:pt x="24" y="425"/>
                    </a:lnTo>
                    <a:lnTo>
                      <a:pt x="25" y="422"/>
                    </a:lnTo>
                    <a:lnTo>
                      <a:pt x="26" y="418"/>
                    </a:lnTo>
                    <a:lnTo>
                      <a:pt x="27" y="415"/>
                    </a:lnTo>
                    <a:lnTo>
                      <a:pt x="28" y="412"/>
                    </a:lnTo>
                    <a:lnTo>
                      <a:pt x="29" y="410"/>
                    </a:lnTo>
                    <a:lnTo>
                      <a:pt x="30" y="407"/>
                    </a:lnTo>
                    <a:lnTo>
                      <a:pt x="31" y="404"/>
                    </a:lnTo>
                    <a:lnTo>
                      <a:pt x="32" y="401"/>
                    </a:lnTo>
                    <a:lnTo>
                      <a:pt x="33" y="399"/>
                    </a:lnTo>
                    <a:lnTo>
                      <a:pt x="34" y="396"/>
                    </a:lnTo>
                    <a:lnTo>
                      <a:pt x="35" y="394"/>
                    </a:lnTo>
                    <a:lnTo>
                      <a:pt x="36" y="392"/>
                    </a:lnTo>
                    <a:lnTo>
                      <a:pt x="37" y="389"/>
                    </a:lnTo>
                    <a:lnTo>
                      <a:pt x="38" y="387"/>
                    </a:lnTo>
                    <a:lnTo>
                      <a:pt x="39" y="385"/>
                    </a:lnTo>
                    <a:lnTo>
                      <a:pt x="40" y="382"/>
                    </a:lnTo>
                    <a:lnTo>
                      <a:pt x="41" y="380"/>
                    </a:lnTo>
                    <a:lnTo>
                      <a:pt x="42" y="378"/>
                    </a:lnTo>
                    <a:lnTo>
                      <a:pt x="43" y="376"/>
                    </a:lnTo>
                    <a:lnTo>
                      <a:pt x="44" y="374"/>
                    </a:lnTo>
                    <a:lnTo>
                      <a:pt x="45" y="372"/>
                    </a:lnTo>
                    <a:lnTo>
                      <a:pt x="46" y="370"/>
                    </a:lnTo>
                    <a:lnTo>
                      <a:pt x="47" y="368"/>
                    </a:lnTo>
                    <a:lnTo>
                      <a:pt x="48" y="366"/>
                    </a:lnTo>
                    <a:lnTo>
                      <a:pt x="49" y="364"/>
                    </a:lnTo>
                    <a:lnTo>
                      <a:pt x="50" y="362"/>
                    </a:lnTo>
                    <a:lnTo>
                      <a:pt x="51" y="361"/>
                    </a:lnTo>
                    <a:lnTo>
                      <a:pt x="52" y="359"/>
                    </a:lnTo>
                    <a:lnTo>
                      <a:pt x="53" y="357"/>
                    </a:lnTo>
                    <a:lnTo>
                      <a:pt x="54" y="355"/>
                    </a:lnTo>
                    <a:lnTo>
                      <a:pt x="55" y="353"/>
                    </a:lnTo>
                    <a:lnTo>
                      <a:pt x="56" y="351"/>
                    </a:lnTo>
                    <a:lnTo>
                      <a:pt x="58" y="348"/>
                    </a:lnTo>
                    <a:lnTo>
                      <a:pt x="59" y="346"/>
                    </a:lnTo>
                    <a:lnTo>
                      <a:pt x="61" y="343"/>
                    </a:lnTo>
                    <a:lnTo>
                      <a:pt x="62" y="341"/>
                    </a:lnTo>
                    <a:lnTo>
                      <a:pt x="64" y="338"/>
                    </a:lnTo>
                    <a:lnTo>
                      <a:pt x="65" y="336"/>
                    </a:lnTo>
                    <a:lnTo>
                      <a:pt x="67" y="334"/>
                    </a:lnTo>
                    <a:lnTo>
                      <a:pt x="68" y="331"/>
                    </a:lnTo>
                    <a:lnTo>
                      <a:pt x="70" y="329"/>
                    </a:lnTo>
                    <a:lnTo>
                      <a:pt x="71" y="327"/>
                    </a:lnTo>
                    <a:lnTo>
                      <a:pt x="73" y="324"/>
                    </a:lnTo>
                    <a:lnTo>
                      <a:pt x="74" y="322"/>
                    </a:lnTo>
                    <a:lnTo>
                      <a:pt x="76" y="320"/>
                    </a:lnTo>
                    <a:lnTo>
                      <a:pt x="77" y="318"/>
                    </a:lnTo>
                    <a:lnTo>
                      <a:pt x="79" y="315"/>
                    </a:lnTo>
                    <a:lnTo>
                      <a:pt x="80" y="313"/>
                    </a:lnTo>
                    <a:lnTo>
                      <a:pt x="82" y="311"/>
                    </a:lnTo>
                    <a:lnTo>
                      <a:pt x="83" y="308"/>
                    </a:lnTo>
                    <a:lnTo>
                      <a:pt x="85" y="306"/>
                    </a:lnTo>
                    <a:lnTo>
                      <a:pt x="86" y="304"/>
                    </a:lnTo>
                    <a:lnTo>
                      <a:pt x="88" y="301"/>
                    </a:lnTo>
                    <a:lnTo>
                      <a:pt x="89" y="299"/>
                    </a:lnTo>
                    <a:lnTo>
                      <a:pt x="91" y="297"/>
                    </a:lnTo>
                    <a:lnTo>
                      <a:pt x="92" y="294"/>
                    </a:lnTo>
                    <a:lnTo>
                      <a:pt x="94" y="292"/>
                    </a:lnTo>
                    <a:lnTo>
                      <a:pt x="95" y="290"/>
                    </a:lnTo>
                    <a:lnTo>
                      <a:pt x="97" y="287"/>
                    </a:lnTo>
                    <a:lnTo>
                      <a:pt x="98" y="285"/>
                    </a:lnTo>
                    <a:lnTo>
                      <a:pt x="100" y="282"/>
                    </a:lnTo>
                    <a:lnTo>
                      <a:pt x="101" y="280"/>
                    </a:lnTo>
                    <a:lnTo>
                      <a:pt x="103" y="277"/>
                    </a:lnTo>
                    <a:lnTo>
                      <a:pt x="104" y="274"/>
                    </a:lnTo>
                    <a:lnTo>
                      <a:pt x="106" y="272"/>
                    </a:lnTo>
                    <a:lnTo>
                      <a:pt x="107" y="269"/>
                    </a:lnTo>
                    <a:lnTo>
                      <a:pt x="109" y="266"/>
                    </a:lnTo>
                    <a:lnTo>
                      <a:pt x="110" y="263"/>
                    </a:lnTo>
                    <a:lnTo>
                      <a:pt x="112" y="261"/>
                    </a:lnTo>
                    <a:lnTo>
                      <a:pt x="113" y="258"/>
                    </a:lnTo>
                    <a:lnTo>
                      <a:pt x="115" y="255"/>
                    </a:lnTo>
                    <a:lnTo>
                      <a:pt x="116" y="251"/>
                    </a:lnTo>
                    <a:lnTo>
                      <a:pt x="118" y="248"/>
                    </a:lnTo>
                    <a:lnTo>
                      <a:pt x="119" y="245"/>
                    </a:lnTo>
                    <a:lnTo>
                      <a:pt x="121" y="242"/>
                    </a:lnTo>
                    <a:lnTo>
                      <a:pt x="122" y="238"/>
                    </a:lnTo>
                    <a:lnTo>
                      <a:pt x="124" y="234"/>
                    </a:lnTo>
                    <a:lnTo>
                      <a:pt x="125" y="231"/>
                    </a:lnTo>
                    <a:lnTo>
                      <a:pt x="127" y="227"/>
                    </a:lnTo>
                    <a:lnTo>
                      <a:pt x="128" y="223"/>
                    </a:lnTo>
                    <a:lnTo>
                      <a:pt x="130" y="218"/>
                    </a:lnTo>
                    <a:lnTo>
                      <a:pt x="131" y="214"/>
                    </a:lnTo>
                    <a:lnTo>
                      <a:pt x="133" y="209"/>
                    </a:lnTo>
                    <a:lnTo>
                      <a:pt x="134" y="205"/>
                    </a:lnTo>
                    <a:lnTo>
                      <a:pt x="136" y="200"/>
                    </a:lnTo>
                    <a:lnTo>
                      <a:pt x="137" y="194"/>
                    </a:lnTo>
                    <a:lnTo>
                      <a:pt x="139" y="189"/>
                    </a:lnTo>
                    <a:lnTo>
                      <a:pt x="141" y="183"/>
                    </a:lnTo>
                    <a:lnTo>
                      <a:pt x="142" y="176"/>
                    </a:lnTo>
                    <a:lnTo>
                      <a:pt x="144" y="170"/>
                    </a:lnTo>
                    <a:lnTo>
                      <a:pt x="145" y="163"/>
                    </a:lnTo>
                    <a:lnTo>
                      <a:pt x="147" y="155"/>
                    </a:lnTo>
                    <a:lnTo>
                      <a:pt x="148" y="147"/>
                    </a:lnTo>
                    <a:lnTo>
                      <a:pt x="150" y="138"/>
                    </a:lnTo>
                    <a:lnTo>
                      <a:pt x="151" y="129"/>
                    </a:lnTo>
                    <a:lnTo>
                      <a:pt x="153" y="119"/>
                    </a:lnTo>
                    <a:lnTo>
                      <a:pt x="154" y="108"/>
                    </a:lnTo>
                    <a:lnTo>
                      <a:pt x="156" y="95"/>
                    </a:lnTo>
                    <a:lnTo>
                      <a:pt x="157" y="82"/>
                    </a:lnTo>
                    <a:lnTo>
                      <a:pt x="158" y="75"/>
                    </a:lnTo>
                    <a:lnTo>
                      <a:pt x="159" y="67"/>
                    </a:lnTo>
                    <a:lnTo>
                      <a:pt x="159" y="59"/>
                    </a:lnTo>
                    <a:lnTo>
                      <a:pt x="160" y="51"/>
                    </a:lnTo>
                    <a:lnTo>
                      <a:pt x="161" y="42"/>
                    </a:lnTo>
                    <a:lnTo>
                      <a:pt x="162" y="32"/>
                    </a:lnTo>
                    <a:lnTo>
                      <a:pt x="162" y="22"/>
                    </a:lnTo>
                    <a:lnTo>
                      <a:pt x="163" y="11"/>
                    </a:lnTo>
                    <a:lnTo>
                      <a:pt x="164" y="0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6196" name="Group 281"/>
            <p:cNvGrpSpPr>
              <a:grpSpLocks/>
            </p:cNvGrpSpPr>
            <p:nvPr/>
          </p:nvGrpSpPr>
          <p:grpSpPr bwMode="auto">
            <a:xfrm>
              <a:off x="6784978" y="2601913"/>
              <a:ext cx="484497" cy="1719263"/>
              <a:chOff x="6784978" y="2601913"/>
              <a:chExt cx="484497" cy="1719263"/>
            </a:xfrm>
          </p:grpSpPr>
          <p:sp>
            <p:nvSpPr>
              <p:cNvPr id="6197" name="Freeform 117"/>
              <p:cNvSpPr>
                <a:spLocks/>
              </p:cNvSpPr>
              <p:nvPr/>
            </p:nvSpPr>
            <p:spPr bwMode="auto">
              <a:xfrm>
                <a:off x="6784978" y="3976688"/>
                <a:ext cx="25500" cy="344488"/>
              </a:xfrm>
              <a:custGeom>
                <a:avLst/>
                <a:gdLst>
                  <a:gd name="T0" fmla="*/ 2147483647 w 5"/>
                  <a:gd name="T1" fmla="*/ 0 h 64"/>
                  <a:gd name="T2" fmla="*/ 2147483647 w 5"/>
                  <a:gd name="T3" fmla="*/ 2147483647 h 64"/>
                  <a:gd name="T4" fmla="*/ 2147483647 w 5"/>
                  <a:gd name="T5" fmla="*/ 2147483647 h 64"/>
                  <a:gd name="T6" fmla="*/ 2147483647 w 5"/>
                  <a:gd name="T7" fmla="*/ 2147483647 h 64"/>
                  <a:gd name="T8" fmla="*/ 2147483647 w 5"/>
                  <a:gd name="T9" fmla="*/ 2147483647 h 64"/>
                  <a:gd name="T10" fmla="*/ 2147483647 w 5"/>
                  <a:gd name="T11" fmla="*/ 2147483647 h 64"/>
                  <a:gd name="T12" fmla="*/ 0 w 5"/>
                  <a:gd name="T13" fmla="*/ 2147483647 h 64"/>
                  <a:gd name="T14" fmla="*/ 0 w 5"/>
                  <a:gd name="T15" fmla="*/ 2147483647 h 6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"/>
                  <a:gd name="T25" fmla="*/ 0 h 64"/>
                  <a:gd name="T26" fmla="*/ 5 w 5"/>
                  <a:gd name="T27" fmla="*/ 64 h 6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" h="64">
                    <a:moveTo>
                      <a:pt x="5" y="0"/>
                    </a:moveTo>
                    <a:lnTo>
                      <a:pt x="4" y="7"/>
                    </a:lnTo>
                    <a:lnTo>
                      <a:pt x="3" y="16"/>
                    </a:lnTo>
                    <a:lnTo>
                      <a:pt x="3" y="24"/>
                    </a:lnTo>
                    <a:lnTo>
                      <a:pt x="2" y="34"/>
                    </a:lnTo>
                    <a:lnTo>
                      <a:pt x="1" y="44"/>
                    </a:lnTo>
                    <a:lnTo>
                      <a:pt x="0" y="54"/>
                    </a:lnTo>
                    <a:lnTo>
                      <a:pt x="0" y="64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6198" name="Freeform 118"/>
              <p:cNvSpPr>
                <a:spLocks/>
              </p:cNvSpPr>
              <p:nvPr/>
            </p:nvSpPr>
            <p:spPr bwMode="auto">
              <a:xfrm>
                <a:off x="6810478" y="2601913"/>
                <a:ext cx="458997" cy="1374775"/>
              </a:xfrm>
              <a:custGeom>
                <a:avLst/>
                <a:gdLst>
                  <a:gd name="T0" fmla="*/ 2147483647 w 86"/>
                  <a:gd name="T1" fmla="*/ 2147483647 h 256"/>
                  <a:gd name="T2" fmla="*/ 2147483647 w 86"/>
                  <a:gd name="T3" fmla="*/ 2147483647 h 256"/>
                  <a:gd name="T4" fmla="*/ 2147483647 w 86"/>
                  <a:gd name="T5" fmla="*/ 2147483647 h 256"/>
                  <a:gd name="T6" fmla="*/ 2147483647 w 86"/>
                  <a:gd name="T7" fmla="*/ 2147483647 h 256"/>
                  <a:gd name="T8" fmla="*/ 2147483647 w 86"/>
                  <a:gd name="T9" fmla="*/ 2147483647 h 256"/>
                  <a:gd name="T10" fmla="*/ 2147483647 w 86"/>
                  <a:gd name="T11" fmla="*/ 2147483647 h 256"/>
                  <a:gd name="T12" fmla="*/ 2147483647 w 86"/>
                  <a:gd name="T13" fmla="*/ 2147483647 h 256"/>
                  <a:gd name="T14" fmla="*/ 2147483647 w 86"/>
                  <a:gd name="T15" fmla="*/ 2147483647 h 256"/>
                  <a:gd name="T16" fmla="*/ 2147483647 w 86"/>
                  <a:gd name="T17" fmla="*/ 2147483647 h 256"/>
                  <a:gd name="T18" fmla="*/ 2147483647 w 86"/>
                  <a:gd name="T19" fmla="*/ 2147483647 h 256"/>
                  <a:gd name="T20" fmla="*/ 2147483647 w 86"/>
                  <a:gd name="T21" fmla="*/ 2147483647 h 256"/>
                  <a:gd name="T22" fmla="*/ 2147483647 w 86"/>
                  <a:gd name="T23" fmla="*/ 2147483647 h 256"/>
                  <a:gd name="T24" fmla="*/ 2147483647 w 86"/>
                  <a:gd name="T25" fmla="*/ 2147483647 h 256"/>
                  <a:gd name="T26" fmla="*/ 2147483647 w 86"/>
                  <a:gd name="T27" fmla="*/ 2147483647 h 256"/>
                  <a:gd name="T28" fmla="*/ 2147483647 w 86"/>
                  <a:gd name="T29" fmla="*/ 2147483647 h 256"/>
                  <a:gd name="T30" fmla="*/ 2147483647 w 86"/>
                  <a:gd name="T31" fmla="*/ 2147483647 h 256"/>
                  <a:gd name="T32" fmla="*/ 2147483647 w 86"/>
                  <a:gd name="T33" fmla="*/ 2147483647 h 256"/>
                  <a:gd name="T34" fmla="*/ 2147483647 w 86"/>
                  <a:gd name="T35" fmla="*/ 2147483647 h 256"/>
                  <a:gd name="T36" fmla="*/ 2147483647 w 86"/>
                  <a:gd name="T37" fmla="*/ 2147483647 h 256"/>
                  <a:gd name="T38" fmla="*/ 2147483647 w 86"/>
                  <a:gd name="T39" fmla="*/ 2147483647 h 256"/>
                  <a:gd name="T40" fmla="*/ 2147483647 w 86"/>
                  <a:gd name="T41" fmla="*/ 2147483647 h 256"/>
                  <a:gd name="T42" fmla="*/ 2147483647 w 86"/>
                  <a:gd name="T43" fmla="*/ 2147483647 h 256"/>
                  <a:gd name="T44" fmla="*/ 2147483647 w 86"/>
                  <a:gd name="T45" fmla="*/ 2147483647 h 256"/>
                  <a:gd name="T46" fmla="*/ 2147483647 w 86"/>
                  <a:gd name="T47" fmla="*/ 2147483647 h 256"/>
                  <a:gd name="T48" fmla="*/ 2147483647 w 86"/>
                  <a:gd name="T49" fmla="*/ 2147483647 h 256"/>
                  <a:gd name="T50" fmla="*/ 2147483647 w 86"/>
                  <a:gd name="T51" fmla="*/ 2147483647 h 256"/>
                  <a:gd name="T52" fmla="*/ 2147483647 w 86"/>
                  <a:gd name="T53" fmla="*/ 2147483647 h 256"/>
                  <a:gd name="T54" fmla="*/ 2147483647 w 86"/>
                  <a:gd name="T55" fmla="*/ 2147483647 h 256"/>
                  <a:gd name="T56" fmla="*/ 2147483647 w 86"/>
                  <a:gd name="T57" fmla="*/ 2147483647 h 256"/>
                  <a:gd name="T58" fmla="*/ 2147483647 w 86"/>
                  <a:gd name="T59" fmla="*/ 2147483647 h 256"/>
                  <a:gd name="T60" fmla="*/ 2147483647 w 86"/>
                  <a:gd name="T61" fmla="*/ 2147483647 h 256"/>
                  <a:gd name="T62" fmla="*/ 2147483647 w 86"/>
                  <a:gd name="T63" fmla="*/ 2147483647 h 256"/>
                  <a:gd name="T64" fmla="*/ 2147483647 w 86"/>
                  <a:gd name="T65" fmla="*/ 2147483647 h 256"/>
                  <a:gd name="T66" fmla="*/ 2147483647 w 86"/>
                  <a:gd name="T67" fmla="*/ 2147483647 h 256"/>
                  <a:gd name="T68" fmla="*/ 2147483647 w 86"/>
                  <a:gd name="T69" fmla="*/ 2147483647 h 256"/>
                  <a:gd name="T70" fmla="*/ 2147483647 w 86"/>
                  <a:gd name="T71" fmla="*/ 2147483647 h 256"/>
                  <a:gd name="T72" fmla="*/ 2147483647 w 86"/>
                  <a:gd name="T73" fmla="*/ 2147483647 h 256"/>
                  <a:gd name="T74" fmla="*/ 2147483647 w 86"/>
                  <a:gd name="T75" fmla="*/ 2147483647 h 25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w 86"/>
                  <a:gd name="T115" fmla="*/ 0 h 256"/>
                  <a:gd name="T116" fmla="*/ 86 w 86"/>
                  <a:gd name="T117" fmla="*/ 256 h 25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T114" t="T115" r="T116" b="T117"/>
                <a:pathLst>
                  <a:path w="86" h="256">
                    <a:moveTo>
                      <a:pt x="0" y="256"/>
                    </a:moveTo>
                    <a:lnTo>
                      <a:pt x="1" y="246"/>
                    </a:lnTo>
                    <a:lnTo>
                      <a:pt x="2" y="237"/>
                    </a:lnTo>
                    <a:lnTo>
                      <a:pt x="3" y="228"/>
                    </a:lnTo>
                    <a:lnTo>
                      <a:pt x="4" y="220"/>
                    </a:lnTo>
                    <a:lnTo>
                      <a:pt x="5" y="212"/>
                    </a:lnTo>
                    <a:lnTo>
                      <a:pt x="6" y="205"/>
                    </a:lnTo>
                    <a:lnTo>
                      <a:pt x="7" y="198"/>
                    </a:lnTo>
                    <a:lnTo>
                      <a:pt x="8" y="192"/>
                    </a:lnTo>
                    <a:lnTo>
                      <a:pt x="9" y="186"/>
                    </a:lnTo>
                    <a:lnTo>
                      <a:pt x="10" y="180"/>
                    </a:lnTo>
                    <a:lnTo>
                      <a:pt x="11" y="174"/>
                    </a:lnTo>
                    <a:lnTo>
                      <a:pt x="12" y="169"/>
                    </a:lnTo>
                    <a:lnTo>
                      <a:pt x="13" y="164"/>
                    </a:lnTo>
                    <a:lnTo>
                      <a:pt x="14" y="159"/>
                    </a:lnTo>
                    <a:lnTo>
                      <a:pt x="15" y="155"/>
                    </a:lnTo>
                    <a:lnTo>
                      <a:pt x="16" y="150"/>
                    </a:lnTo>
                    <a:lnTo>
                      <a:pt x="17" y="146"/>
                    </a:lnTo>
                    <a:lnTo>
                      <a:pt x="18" y="142"/>
                    </a:lnTo>
                    <a:lnTo>
                      <a:pt x="19" y="138"/>
                    </a:lnTo>
                    <a:lnTo>
                      <a:pt x="20" y="134"/>
                    </a:lnTo>
                    <a:lnTo>
                      <a:pt x="21" y="131"/>
                    </a:lnTo>
                    <a:lnTo>
                      <a:pt x="22" y="127"/>
                    </a:lnTo>
                    <a:lnTo>
                      <a:pt x="23" y="124"/>
                    </a:lnTo>
                    <a:lnTo>
                      <a:pt x="24" y="120"/>
                    </a:lnTo>
                    <a:lnTo>
                      <a:pt x="25" y="117"/>
                    </a:lnTo>
                    <a:lnTo>
                      <a:pt x="26" y="114"/>
                    </a:lnTo>
                    <a:lnTo>
                      <a:pt x="27" y="111"/>
                    </a:lnTo>
                    <a:lnTo>
                      <a:pt x="28" y="108"/>
                    </a:lnTo>
                    <a:lnTo>
                      <a:pt x="29" y="105"/>
                    </a:lnTo>
                    <a:lnTo>
                      <a:pt x="30" y="103"/>
                    </a:lnTo>
                    <a:lnTo>
                      <a:pt x="31" y="100"/>
                    </a:lnTo>
                    <a:lnTo>
                      <a:pt x="32" y="97"/>
                    </a:lnTo>
                    <a:lnTo>
                      <a:pt x="33" y="95"/>
                    </a:lnTo>
                    <a:lnTo>
                      <a:pt x="34" y="92"/>
                    </a:lnTo>
                    <a:lnTo>
                      <a:pt x="35" y="90"/>
                    </a:lnTo>
                    <a:lnTo>
                      <a:pt x="36" y="87"/>
                    </a:lnTo>
                    <a:lnTo>
                      <a:pt x="37" y="85"/>
                    </a:lnTo>
                    <a:lnTo>
                      <a:pt x="38" y="83"/>
                    </a:lnTo>
                    <a:lnTo>
                      <a:pt x="39" y="80"/>
                    </a:lnTo>
                    <a:lnTo>
                      <a:pt x="40" y="78"/>
                    </a:lnTo>
                    <a:lnTo>
                      <a:pt x="41" y="76"/>
                    </a:lnTo>
                    <a:lnTo>
                      <a:pt x="42" y="74"/>
                    </a:lnTo>
                    <a:lnTo>
                      <a:pt x="43" y="72"/>
                    </a:lnTo>
                    <a:lnTo>
                      <a:pt x="44" y="70"/>
                    </a:lnTo>
                    <a:lnTo>
                      <a:pt x="45" y="68"/>
                    </a:lnTo>
                    <a:lnTo>
                      <a:pt x="46" y="66"/>
                    </a:lnTo>
                    <a:lnTo>
                      <a:pt x="47" y="64"/>
                    </a:lnTo>
                    <a:lnTo>
                      <a:pt x="48" y="62"/>
                    </a:lnTo>
                    <a:lnTo>
                      <a:pt x="49" y="60"/>
                    </a:lnTo>
                    <a:lnTo>
                      <a:pt x="50" y="58"/>
                    </a:lnTo>
                    <a:lnTo>
                      <a:pt x="51" y="56"/>
                    </a:lnTo>
                    <a:lnTo>
                      <a:pt x="52" y="55"/>
                    </a:lnTo>
                    <a:lnTo>
                      <a:pt x="53" y="53"/>
                    </a:lnTo>
                    <a:lnTo>
                      <a:pt x="54" y="51"/>
                    </a:lnTo>
                    <a:lnTo>
                      <a:pt x="55" y="49"/>
                    </a:lnTo>
                    <a:lnTo>
                      <a:pt x="56" y="47"/>
                    </a:lnTo>
                    <a:lnTo>
                      <a:pt x="58" y="44"/>
                    </a:lnTo>
                    <a:lnTo>
                      <a:pt x="59" y="42"/>
                    </a:lnTo>
                    <a:lnTo>
                      <a:pt x="61" y="39"/>
                    </a:lnTo>
                    <a:lnTo>
                      <a:pt x="62" y="37"/>
                    </a:lnTo>
                    <a:lnTo>
                      <a:pt x="64" y="34"/>
                    </a:lnTo>
                    <a:lnTo>
                      <a:pt x="65" y="32"/>
                    </a:lnTo>
                    <a:lnTo>
                      <a:pt x="67" y="30"/>
                    </a:lnTo>
                    <a:lnTo>
                      <a:pt x="68" y="27"/>
                    </a:lnTo>
                    <a:lnTo>
                      <a:pt x="70" y="25"/>
                    </a:lnTo>
                    <a:lnTo>
                      <a:pt x="71" y="23"/>
                    </a:lnTo>
                    <a:lnTo>
                      <a:pt x="73" y="20"/>
                    </a:lnTo>
                    <a:lnTo>
                      <a:pt x="74" y="18"/>
                    </a:lnTo>
                    <a:lnTo>
                      <a:pt x="76" y="16"/>
                    </a:lnTo>
                    <a:lnTo>
                      <a:pt x="77" y="13"/>
                    </a:lnTo>
                    <a:lnTo>
                      <a:pt x="79" y="11"/>
                    </a:lnTo>
                    <a:lnTo>
                      <a:pt x="80" y="9"/>
                    </a:lnTo>
                    <a:lnTo>
                      <a:pt x="82" y="7"/>
                    </a:lnTo>
                    <a:lnTo>
                      <a:pt x="83" y="4"/>
                    </a:lnTo>
                    <a:lnTo>
                      <a:pt x="85" y="2"/>
                    </a:lnTo>
                    <a:lnTo>
                      <a:pt x="86" y="0"/>
                    </a:lnTo>
                  </a:path>
                </a:pathLst>
              </a:custGeom>
              <a:noFill/>
              <a:ln w="22225">
                <a:solidFill>
                  <a:srgbClr val="7030A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  <p:sp>
        <p:nvSpPr>
          <p:cNvPr id="337" name="Freeform 106"/>
          <p:cNvSpPr>
            <a:spLocks/>
          </p:cNvSpPr>
          <p:nvPr/>
        </p:nvSpPr>
        <p:spPr bwMode="auto">
          <a:xfrm rot="10800000" flipH="1">
            <a:off x="1035050" y="2667000"/>
            <a:ext cx="446088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38" name="Freeform 106"/>
          <p:cNvSpPr>
            <a:spLocks/>
          </p:cNvSpPr>
          <p:nvPr/>
        </p:nvSpPr>
        <p:spPr bwMode="auto">
          <a:xfrm flipH="1">
            <a:off x="1717675" y="974725"/>
            <a:ext cx="446088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39" name="Freeform 106"/>
          <p:cNvSpPr>
            <a:spLocks/>
          </p:cNvSpPr>
          <p:nvPr/>
        </p:nvSpPr>
        <p:spPr bwMode="auto">
          <a:xfrm rot="10800000" flipH="1">
            <a:off x="2170113" y="2668588"/>
            <a:ext cx="446087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0" name="Freeform 106"/>
          <p:cNvSpPr>
            <a:spLocks/>
          </p:cNvSpPr>
          <p:nvPr/>
        </p:nvSpPr>
        <p:spPr bwMode="auto">
          <a:xfrm flipH="1">
            <a:off x="2838450" y="976313"/>
            <a:ext cx="446088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1" name="Freeform 106"/>
          <p:cNvSpPr>
            <a:spLocks/>
          </p:cNvSpPr>
          <p:nvPr/>
        </p:nvSpPr>
        <p:spPr bwMode="auto">
          <a:xfrm rot="10800000" flipH="1">
            <a:off x="3290888" y="2671763"/>
            <a:ext cx="446087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2" name="Freeform 106"/>
          <p:cNvSpPr>
            <a:spLocks/>
          </p:cNvSpPr>
          <p:nvPr/>
        </p:nvSpPr>
        <p:spPr bwMode="auto">
          <a:xfrm flipH="1">
            <a:off x="3959225" y="979488"/>
            <a:ext cx="447675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3" name="Freeform 106"/>
          <p:cNvSpPr>
            <a:spLocks/>
          </p:cNvSpPr>
          <p:nvPr/>
        </p:nvSpPr>
        <p:spPr bwMode="auto">
          <a:xfrm rot="10800000" flipH="1">
            <a:off x="4413250" y="2673350"/>
            <a:ext cx="446088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4" name="Freeform 106"/>
          <p:cNvSpPr>
            <a:spLocks/>
          </p:cNvSpPr>
          <p:nvPr/>
        </p:nvSpPr>
        <p:spPr bwMode="auto">
          <a:xfrm flipH="1">
            <a:off x="5081588" y="981075"/>
            <a:ext cx="446087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5" name="Freeform 106"/>
          <p:cNvSpPr>
            <a:spLocks/>
          </p:cNvSpPr>
          <p:nvPr/>
        </p:nvSpPr>
        <p:spPr bwMode="auto">
          <a:xfrm rot="10800000" flipH="1">
            <a:off x="5534025" y="2676525"/>
            <a:ext cx="446088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6" name="Freeform 106"/>
          <p:cNvSpPr>
            <a:spLocks/>
          </p:cNvSpPr>
          <p:nvPr/>
        </p:nvSpPr>
        <p:spPr bwMode="auto">
          <a:xfrm flipH="1">
            <a:off x="6202363" y="984250"/>
            <a:ext cx="446087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47" name="Freeform 106"/>
          <p:cNvSpPr>
            <a:spLocks/>
          </p:cNvSpPr>
          <p:nvPr/>
        </p:nvSpPr>
        <p:spPr bwMode="auto">
          <a:xfrm rot="10800000" flipH="1">
            <a:off x="6654800" y="2678113"/>
            <a:ext cx="446088" cy="1692275"/>
          </a:xfrm>
          <a:custGeom>
            <a:avLst/>
            <a:gdLst>
              <a:gd name="T0" fmla="*/ 0 w 84"/>
              <a:gd name="T1" fmla="*/ 2147483647 h 315"/>
              <a:gd name="T2" fmla="*/ 2147483647 w 84"/>
              <a:gd name="T3" fmla="*/ 2147483647 h 315"/>
              <a:gd name="T4" fmla="*/ 2147483647 w 84"/>
              <a:gd name="T5" fmla="*/ 2147483647 h 315"/>
              <a:gd name="T6" fmla="*/ 2147483647 w 84"/>
              <a:gd name="T7" fmla="*/ 2147483647 h 315"/>
              <a:gd name="T8" fmla="*/ 2147483647 w 84"/>
              <a:gd name="T9" fmla="*/ 2147483647 h 315"/>
              <a:gd name="T10" fmla="*/ 2147483647 w 84"/>
              <a:gd name="T11" fmla="*/ 2147483647 h 315"/>
              <a:gd name="T12" fmla="*/ 2147483647 w 84"/>
              <a:gd name="T13" fmla="*/ 2147483647 h 315"/>
              <a:gd name="T14" fmla="*/ 2147483647 w 84"/>
              <a:gd name="T15" fmla="*/ 2147483647 h 315"/>
              <a:gd name="T16" fmla="*/ 2147483647 w 84"/>
              <a:gd name="T17" fmla="*/ 2147483647 h 315"/>
              <a:gd name="T18" fmla="*/ 2147483647 w 84"/>
              <a:gd name="T19" fmla="*/ 2147483647 h 315"/>
              <a:gd name="T20" fmla="*/ 2147483647 w 84"/>
              <a:gd name="T21" fmla="*/ 2147483647 h 315"/>
              <a:gd name="T22" fmla="*/ 2147483647 w 84"/>
              <a:gd name="T23" fmla="*/ 2147483647 h 315"/>
              <a:gd name="T24" fmla="*/ 2147483647 w 84"/>
              <a:gd name="T25" fmla="*/ 2147483647 h 315"/>
              <a:gd name="T26" fmla="*/ 2147483647 w 84"/>
              <a:gd name="T27" fmla="*/ 2147483647 h 315"/>
              <a:gd name="T28" fmla="*/ 2147483647 w 84"/>
              <a:gd name="T29" fmla="*/ 2147483647 h 315"/>
              <a:gd name="T30" fmla="*/ 2147483647 w 84"/>
              <a:gd name="T31" fmla="*/ 2147483647 h 315"/>
              <a:gd name="T32" fmla="*/ 2147483647 w 84"/>
              <a:gd name="T33" fmla="*/ 2147483647 h 315"/>
              <a:gd name="T34" fmla="*/ 2147483647 w 84"/>
              <a:gd name="T35" fmla="*/ 2147483647 h 315"/>
              <a:gd name="T36" fmla="*/ 2147483647 w 84"/>
              <a:gd name="T37" fmla="*/ 2147483647 h 315"/>
              <a:gd name="T38" fmla="*/ 2147483647 w 84"/>
              <a:gd name="T39" fmla="*/ 2147483647 h 315"/>
              <a:gd name="T40" fmla="*/ 2147483647 w 84"/>
              <a:gd name="T41" fmla="*/ 2147483647 h 315"/>
              <a:gd name="T42" fmla="*/ 2147483647 w 84"/>
              <a:gd name="T43" fmla="*/ 2147483647 h 315"/>
              <a:gd name="T44" fmla="*/ 2147483647 w 84"/>
              <a:gd name="T45" fmla="*/ 2147483647 h 315"/>
              <a:gd name="T46" fmla="*/ 2147483647 w 84"/>
              <a:gd name="T47" fmla="*/ 2147483647 h 315"/>
              <a:gd name="T48" fmla="*/ 2147483647 w 84"/>
              <a:gd name="T49" fmla="*/ 2147483647 h 315"/>
              <a:gd name="T50" fmla="*/ 2147483647 w 84"/>
              <a:gd name="T51" fmla="*/ 2147483647 h 315"/>
              <a:gd name="T52" fmla="*/ 2147483647 w 84"/>
              <a:gd name="T53" fmla="*/ 2147483647 h 315"/>
              <a:gd name="T54" fmla="*/ 2147483647 w 84"/>
              <a:gd name="T55" fmla="*/ 2147483647 h 315"/>
              <a:gd name="T56" fmla="*/ 2147483647 w 84"/>
              <a:gd name="T57" fmla="*/ 2147483647 h 315"/>
              <a:gd name="T58" fmla="*/ 2147483647 w 84"/>
              <a:gd name="T59" fmla="*/ 2147483647 h 315"/>
              <a:gd name="T60" fmla="*/ 2147483647 w 84"/>
              <a:gd name="T61" fmla="*/ 2147483647 h 315"/>
              <a:gd name="T62" fmla="*/ 2147483647 w 84"/>
              <a:gd name="T63" fmla="*/ 2147483647 h 315"/>
              <a:gd name="T64" fmla="*/ 2147483647 w 84"/>
              <a:gd name="T65" fmla="*/ 2147483647 h 315"/>
              <a:gd name="T66" fmla="*/ 2147483647 w 84"/>
              <a:gd name="T67" fmla="*/ 2147483647 h 315"/>
              <a:gd name="T68" fmla="*/ 2147483647 w 84"/>
              <a:gd name="T69" fmla="*/ 2147483647 h 315"/>
              <a:gd name="T70" fmla="*/ 2147483647 w 84"/>
              <a:gd name="T71" fmla="*/ 2147483647 h 315"/>
              <a:gd name="T72" fmla="*/ 2147483647 w 84"/>
              <a:gd name="T73" fmla="*/ 2147483647 h 315"/>
              <a:gd name="T74" fmla="*/ 2147483647 w 84"/>
              <a:gd name="T75" fmla="*/ 2147483647 h 315"/>
              <a:gd name="T76" fmla="*/ 2147483647 w 84"/>
              <a:gd name="T77" fmla="*/ 2147483647 h 315"/>
              <a:gd name="T78" fmla="*/ 2147483647 w 84"/>
              <a:gd name="T79" fmla="*/ 2147483647 h 315"/>
              <a:gd name="T80" fmla="*/ 2147483647 w 84"/>
              <a:gd name="T81" fmla="*/ 2147483647 h 315"/>
              <a:gd name="T82" fmla="*/ 2147483647 w 84"/>
              <a:gd name="T83" fmla="*/ 2147483647 h 315"/>
              <a:gd name="T84" fmla="*/ 2147483647 w 84"/>
              <a:gd name="T85" fmla="*/ 2147483647 h 315"/>
              <a:gd name="T86" fmla="*/ 2147483647 w 84"/>
              <a:gd name="T87" fmla="*/ 2147483647 h 315"/>
              <a:gd name="T88" fmla="*/ 2147483647 w 84"/>
              <a:gd name="T89" fmla="*/ 2147483647 h 315"/>
              <a:gd name="T90" fmla="*/ 2147483647 w 84"/>
              <a:gd name="T91" fmla="*/ 2147483647 h 315"/>
              <a:gd name="T92" fmla="*/ 2147483647 w 84"/>
              <a:gd name="T93" fmla="*/ 2147483647 h 315"/>
              <a:gd name="T94" fmla="*/ 2147483647 w 84"/>
              <a:gd name="T95" fmla="*/ 2147483647 h 315"/>
              <a:gd name="T96" fmla="*/ 2147483647 w 84"/>
              <a:gd name="T97" fmla="*/ 2147483647 h 315"/>
              <a:gd name="T98" fmla="*/ 2147483647 w 84"/>
              <a:gd name="T99" fmla="*/ 2147483647 h 315"/>
              <a:gd name="T100" fmla="*/ 2147483647 w 84"/>
              <a:gd name="T101" fmla="*/ 0 h 31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84"/>
              <a:gd name="T154" fmla="*/ 0 h 315"/>
              <a:gd name="T155" fmla="*/ 84 w 84"/>
              <a:gd name="T156" fmla="*/ 315 h 315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84" h="315">
                <a:moveTo>
                  <a:pt x="0" y="315"/>
                </a:moveTo>
                <a:lnTo>
                  <a:pt x="2" y="312"/>
                </a:lnTo>
                <a:lnTo>
                  <a:pt x="4" y="309"/>
                </a:lnTo>
                <a:lnTo>
                  <a:pt x="6" y="306"/>
                </a:lnTo>
                <a:lnTo>
                  <a:pt x="8" y="303"/>
                </a:lnTo>
                <a:lnTo>
                  <a:pt x="10" y="299"/>
                </a:lnTo>
                <a:lnTo>
                  <a:pt x="12" y="296"/>
                </a:lnTo>
                <a:lnTo>
                  <a:pt x="14" y="293"/>
                </a:lnTo>
                <a:lnTo>
                  <a:pt x="16" y="290"/>
                </a:lnTo>
                <a:lnTo>
                  <a:pt x="18" y="287"/>
                </a:lnTo>
                <a:lnTo>
                  <a:pt x="20" y="283"/>
                </a:lnTo>
                <a:lnTo>
                  <a:pt x="22" y="280"/>
                </a:lnTo>
                <a:lnTo>
                  <a:pt x="24" y="277"/>
                </a:lnTo>
                <a:lnTo>
                  <a:pt x="26" y="273"/>
                </a:lnTo>
                <a:lnTo>
                  <a:pt x="28" y="269"/>
                </a:lnTo>
                <a:lnTo>
                  <a:pt x="30" y="266"/>
                </a:lnTo>
                <a:lnTo>
                  <a:pt x="32" y="262"/>
                </a:lnTo>
                <a:lnTo>
                  <a:pt x="34" y="258"/>
                </a:lnTo>
                <a:lnTo>
                  <a:pt x="36" y="254"/>
                </a:lnTo>
                <a:lnTo>
                  <a:pt x="38" y="250"/>
                </a:lnTo>
                <a:lnTo>
                  <a:pt x="40" y="245"/>
                </a:lnTo>
                <a:lnTo>
                  <a:pt x="42" y="241"/>
                </a:lnTo>
                <a:lnTo>
                  <a:pt x="44" y="236"/>
                </a:lnTo>
                <a:lnTo>
                  <a:pt x="46" y="231"/>
                </a:lnTo>
                <a:lnTo>
                  <a:pt x="48" y="226"/>
                </a:lnTo>
                <a:lnTo>
                  <a:pt x="50" y="221"/>
                </a:lnTo>
                <a:lnTo>
                  <a:pt x="52" y="215"/>
                </a:lnTo>
                <a:lnTo>
                  <a:pt x="54" y="209"/>
                </a:lnTo>
                <a:lnTo>
                  <a:pt x="56" y="202"/>
                </a:lnTo>
                <a:lnTo>
                  <a:pt x="58" y="195"/>
                </a:lnTo>
                <a:lnTo>
                  <a:pt x="60" y="188"/>
                </a:lnTo>
                <a:lnTo>
                  <a:pt x="62" y="180"/>
                </a:lnTo>
                <a:lnTo>
                  <a:pt x="64" y="171"/>
                </a:lnTo>
                <a:lnTo>
                  <a:pt x="66" y="162"/>
                </a:lnTo>
                <a:lnTo>
                  <a:pt x="68" y="151"/>
                </a:lnTo>
                <a:lnTo>
                  <a:pt x="70" y="140"/>
                </a:lnTo>
                <a:lnTo>
                  <a:pt x="72" y="127"/>
                </a:lnTo>
                <a:lnTo>
                  <a:pt x="73" y="120"/>
                </a:lnTo>
                <a:lnTo>
                  <a:pt x="74" y="113"/>
                </a:lnTo>
                <a:lnTo>
                  <a:pt x="75" y="106"/>
                </a:lnTo>
                <a:lnTo>
                  <a:pt x="76" y="98"/>
                </a:lnTo>
                <a:lnTo>
                  <a:pt x="77" y="89"/>
                </a:lnTo>
                <a:lnTo>
                  <a:pt x="78" y="80"/>
                </a:lnTo>
                <a:lnTo>
                  <a:pt x="79" y="70"/>
                </a:lnTo>
                <a:lnTo>
                  <a:pt x="80" y="59"/>
                </a:lnTo>
                <a:lnTo>
                  <a:pt x="81" y="48"/>
                </a:lnTo>
                <a:lnTo>
                  <a:pt x="82" y="36"/>
                </a:lnTo>
                <a:lnTo>
                  <a:pt x="83" y="22"/>
                </a:lnTo>
                <a:lnTo>
                  <a:pt x="83" y="15"/>
                </a:lnTo>
                <a:lnTo>
                  <a:pt x="84" y="8"/>
                </a:lnTo>
                <a:lnTo>
                  <a:pt x="84" y="0"/>
                </a:lnTo>
              </a:path>
            </a:pathLst>
          </a:custGeom>
          <a:noFill/>
          <a:ln w="222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cxnSp>
        <p:nvCxnSpPr>
          <p:cNvPr id="348" name="Straight Connector 347"/>
          <p:cNvCxnSpPr/>
          <p:nvPr/>
        </p:nvCxnSpPr>
        <p:spPr>
          <a:xfrm rot="5400000" flipH="1" flipV="1">
            <a:off x="-1205706" y="2656682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rot="5400000" flipH="1" flipV="1">
            <a:off x="-75406" y="2682082"/>
            <a:ext cx="3343275" cy="1587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97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8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0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2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8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4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7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9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3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3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 nodeType="clickPar">
                      <p:stCondLst>
                        <p:cond delay="indefinite"/>
                      </p:stCondLst>
                      <p:childTnLst>
                        <p:par>
                          <p:cTn id="3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 nodeType="clickPar">
                      <p:stCondLst>
                        <p:cond delay="indefinite"/>
                      </p:stCondLst>
                      <p:childTnLst>
                        <p:par>
                          <p:cTn id="3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 nodeType="clickPar">
                      <p:stCondLst>
                        <p:cond delay="indefinite"/>
                      </p:stCondLst>
                      <p:childTnLst>
                        <p:par>
                          <p:cTn id="3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6"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 nodeType="clickPar">
                      <p:stCondLst>
                        <p:cond delay="indefinite"/>
                      </p:stCondLst>
                      <p:childTnLst>
                        <p:par>
                          <p:cTn id="3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1"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 nodeType="clickPar">
                      <p:stCondLst>
                        <p:cond delay="indefinite"/>
                      </p:stCondLst>
                      <p:childTnLst>
                        <p:par>
                          <p:cTn id="3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6"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 nodeType="clickPar">
                      <p:stCondLst>
                        <p:cond delay="indefinite"/>
                      </p:stCondLst>
                      <p:childTnLst>
                        <p:par>
                          <p:cTn id="3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1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 nodeType="clickPar">
                      <p:stCondLst>
                        <p:cond delay="indefinite"/>
                      </p:stCondLst>
                      <p:childTnLst>
                        <p:par>
                          <p:cTn id="3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 nodeType="clickPar">
                      <p:stCondLst>
                        <p:cond delay="indefinite"/>
                      </p:stCondLst>
                      <p:childTnLst>
                        <p:par>
                          <p:cTn id="3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1"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 nodeType="clickPar">
                      <p:stCondLst>
                        <p:cond delay="indefinite"/>
                      </p:stCondLst>
                      <p:childTnLst>
                        <p:par>
                          <p:cTn id="4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6"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 nodeType="clickPar">
                      <p:stCondLst>
                        <p:cond delay="indefinite"/>
                      </p:stCondLst>
                      <p:childTnLst>
                        <p:par>
                          <p:cTn id="4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1"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 nodeType="clickPar">
                      <p:stCondLst>
                        <p:cond delay="indefinite"/>
                      </p:stCondLst>
                      <p:childTnLst>
                        <p:par>
                          <p:cTn id="4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6"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 nodeType="clickPar">
                      <p:stCondLst>
                        <p:cond delay="indefinite"/>
                      </p:stCondLst>
                      <p:childTnLst>
                        <p:par>
                          <p:cTn id="4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1"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 nodeType="clickPar">
                      <p:stCondLst>
                        <p:cond delay="indefinite"/>
                      </p:stCondLst>
                      <p:childTnLst>
                        <p:par>
                          <p:cTn id="4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6"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 nodeType="clickPar">
                      <p:stCondLst>
                        <p:cond delay="indefinite"/>
                      </p:stCondLst>
                      <p:childTnLst>
                        <p:par>
                          <p:cTn id="4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1" dur="1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 nodeType="clickPar">
                      <p:stCondLst>
                        <p:cond delay="indefinite"/>
                      </p:stCondLst>
                      <p:childTnLst>
                        <p:par>
                          <p:cTn id="4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2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2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2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2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2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9" dur="2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2" dur="2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5" dur="2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8" dur="2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1" dur="2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2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2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0" dur="2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3" dur="2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6" dur="2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9" dur="2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 nodeType="clickPar">
                      <p:stCondLst>
                        <p:cond delay="indefinite"/>
                      </p:stCondLst>
                      <p:childTnLst>
                        <p:par>
                          <p:cTn id="4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" grpId="0" animBg="1"/>
      <p:bldP spid="284" grpId="1" animBg="1"/>
      <p:bldP spid="285" grpId="0" animBg="1"/>
      <p:bldP spid="285" grpId="1" animBg="1"/>
      <p:bldP spid="286" grpId="0" animBg="1"/>
      <p:bldP spid="286" grpId="1" animBg="1"/>
      <p:bldP spid="287" grpId="0" animBg="1"/>
      <p:bldP spid="287" grpId="1" animBg="1"/>
      <p:bldP spid="288" grpId="0" animBg="1"/>
      <p:bldP spid="288" grpId="1" animBg="1"/>
      <p:bldP spid="289" grpId="0" animBg="1"/>
      <p:bldP spid="289" grpId="1" animBg="1"/>
      <p:bldP spid="290" grpId="0" animBg="1"/>
      <p:bldP spid="290" grpId="1" animBg="1"/>
      <p:bldP spid="291" grpId="0" animBg="1"/>
      <p:bldP spid="291" grpId="1" animBg="1"/>
      <p:bldP spid="292" grpId="0" animBg="1"/>
      <p:bldP spid="292" grpId="1" animBg="1"/>
      <p:bldP spid="293" grpId="0" animBg="1"/>
      <p:bldP spid="293" grpId="1" animBg="1"/>
      <p:bldP spid="294" grpId="0" animBg="1"/>
      <p:bldP spid="294" grpId="1" animBg="1"/>
      <p:bldP spid="296" grpId="0" animBg="1"/>
      <p:bldP spid="304" grpId="0" animBg="1"/>
      <p:bldP spid="304" grpId="1" animBg="1"/>
      <p:bldP spid="305" grpId="0" animBg="1"/>
      <p:bldP spid="305" grpId="1" animBg="1"/>
      <p:bldP spid="306" grpId="0" animBg="1"/>
      <p:bldP spid="306" grpId="1" animBg="1"/>
      <p:bldP spid="307" grpId="0" animBg="1"/>
      <p:bldP spid="307" grpId="1" animBg="1"/>
      <p:bldP spid="308" grpId="0" animBg="1"/>
      <p:bldP spid="308" grpId="1" animBg="1"/>
      <p:bldP spid="309" grpId="0" animBg="1"/>
      <p:bldP spid="309" grpId="1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3" grpId="0" animBg="1"/>
      <p:bldP spid="344" grpId="0" animBg="1"/>
      <p:bldP spid="345" grpId="0" animBg="1"/>
      <p:bldP spid="346" grpId="0" animBg="1"/>
      <p:bldP spid="3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796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sz="2700" dirty="0"/>
              <a:t>Ex: Indicate the Domain &amp; Range for each of the following functions:</a:t>
            </a:r>
          </a:p>
        </p:txBody>
      </p:sp>
      <p:graphicFrame>
        <p:nvGraphicFramePr>
          <p:cNvPr id="7170" name="Object 119"/>
          <p:cNvGraphicFramePr>
            <a:graphicFrameLocks noChangeAspect="1"/>
          </p:cNvGraphicFramePr>
          <p:nvPr/>
        </p:nvGraphicFramePr>
        <p:xfrm>
          <a:off x="228600" y="1933575"/>
          <a:ext cx="14255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761669" imgH="215806" progId="Equation.DSMT4">
                  <p:embed/>
                </p:oleObj>
              </mc:Choice>
              <mc:Fallback>
                <p:oleObj name="Equation" r:id="rId4" imgW="761669" imgH="215806" progId="Equation.DSMT4">
                  <p:embed/>
                  <p:pic>
                    <p:nvPicPr>
                      <p:cNvPr id="717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33575"/>
                        <a:ext cx="14255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19"/>
          <p:cNvGraphicFramePr>
            <a:graphicFrameLocks noChangeAspect="1"/>
          </p:cNvGraphicFramePr>
          <p:nvPr/>
        </p:nvGraphicFramePr>
        <p:xfrm>
          <a:off x="192088" y="3576638"/>
          <a:ext cx="1522412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812447" imgH="215806" progId="Equation.DSMT4">
                  <p:embed/>
                </p:oleObj>
              </mc:Choice>
              <mc:Fallback>
                <p:oleObj name="Equation" r:id="rId6" imgW="812447" imgH="215806" progId="Equation.DSMT4">
                  <p:embed/>
                  <p:pic>
                    <p:nvPicPr>
                      <p:cNvPr id="7171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3576638"/>
                        <a:ext cx="1522412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119"/>
          <p:cNvGraphicFramePr>
            <a:graphicFrameLocks noChangeAspect="1"/>
          </p:cNvGraphicFramePr>
          <p:nvPr/>
        </p:nvGraphicFramePr>
        <p:xfrm>
          <a:off x="142875" y="5313363"/>
          <a:ext cx="15938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850531" imgH="215806" progId="Equation.DSMT4">
                  <p:embed/>
                </p:oleObj>
              </mc:Choice>
              <mc:Fallback>
                <p:oleObj name="Equation" r:id="rId8" imgW="850531" imgH="215806" progId="Equation.DSMT4">
                  <p:embed/>
                  <p:pic>
                    <p:nvPicPr>
                      <p:cNvPr id="7172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313363"/>
                        <a:ext cx="159385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19"/>
          <p:cNvGraphicFramePr>
            <a:graphicFrameLocks noChangeAspect="1"/>
          </p:cNvGraphicFramePr>
          <p:nvPr/>
        </p:nvGraphicFramePr>
        <p:xfrm>
          <a:off x="5743575" y="1428750"/>
          <a:ext cx="1011238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647419" imgH="177723" progId="Equation.DSMT4">
                  <p:embed/>
                </p:oleObj>
              </mc:Choice>
              <mc:Fallback>
                <p:oleObj name="Equation" r:id="rId10" imgW="647419" imgH="177723" progId="Equation.DSMT4">
                  <p:embed/>
                  <p:pic>
                    <p:nvPicPr>
                      <p:cNvPr id="7173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3575" y="1428750"/>
                        <a:ext cx="1011238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119"/>
          <p:cNvGraphicFramePr>
            <a:graphicFrameLocks noChangeAspect="1"/>
          </p:cNvGraphicFramePr>
          <p:nvPr/>
        </p:nvGraphicFramePr>
        <p:xfrm>
          <a:off x="5910263" y="2325688"/>
          <a:ext cx="8334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533169" imgH="203112" progId="Equation.DSMT4">
                  <p:embed/>
                </p:oleObj>
              </mc:Choice>
              <mc:Fallback>
                <p:oleObj name="Equation" r:id="rId12" imgW="533169" imgH="203112" progId="Equation.DSMT4">
                  <p:embed/>
                  <p:pic>
                    <p:nvPicPr>
                      <p:cNvPr id="7174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0263" y="2325688"/>
                        <a:ext cx="8334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119"/>
          <p:cNvGraphicFramePr>
            <a:graphicFrameLocks noChangeAspect="1"/>
          </p:cNvGraphicFramePr>
          <p:nvPr/>
        </p:nvGraphicFramePr>
        <p:xfrm>
          <a:off x="6754813" y="1357313"/>
          <a:ext cx="19113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4" imgW="914400" imgH="203200" progId="Equation.DSMT4">
                  <p:embed/>
                </p:oleObj>
              </mc:Choice>
              <mc:Fallback>
                <p:oleObj name="Equation" r:id="rId14" imgW="914400" imgH="203200" progId="Equation.DSMT4">
                  <p:embed/>
                  <p:pic>
                    <p:nvPicPr>
                      <p:cNvPr id="61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13" y="1357313"/>
                        <a:ext cx="191135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119"/>
          <p:cNvGraphicFramePr>
            <a:graphicFrameLocks noChangeAspect="1"/>
          </p:cNvGraphicFramePr>
          <p:nvPr/>
        </p:nvGraphicFramePr>
        <p:xfrm>
          <a:off x="6762750" y="1784350"/>
          <a:ext cx="2014538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6" imgW="1193800" imgH="254000" progId="Equation.DSMT4">
                  <p:embed/>
                </p:oleObj>
              </mc:Choice>
              <mc:Fallback>
                <p:oleObj name="Equation" r:id="rId16" imgW="1193800" imgH="254000" progId="Equation.DSMT4">
                  <p:embed/>
                  <p:pic>
                    <p:nvPicPr>
                      <p:cNvPr id="62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0" y="1784350"/>
                        <a:ext cx="2014538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119"/>
          <p:cNvGraphicFramePr>
            <a:graphicFrameLocks noChangeAspect="1"/>
          </p:cNvGraphicFramePr>
          <p:nvPr/>
        </p:nvGraphicFramePr>
        <p:xfrm>
          <a:off x="6826250" y="2286000"/>
          <a:ext cx="18002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18" imgW="1066337" imgH="203112" progId="Equation.DSMT4">
                  <p:embed/>
                </p:oleObj>
              </mc:Choice>
              <mc:Fallback>
                <p:oleObj name="Equation" r:id="rId18" imgW="1066337" imgH="203112" progId="Equation.DSMT4">
                  <p:embed/>
                  <p:pic>
                    <p:nvPicPr>
                      <p:cNvPr id="65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2286000"/>
                        <a:ext cx="18002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119"/>
          <p:cNvGraphicFramePr>
            <a:graphicFrameLocks noChangeAspect="1"/>
          </p:cNvGraphicFramePr>
          <p:nvPr/>
        </p:nvGraphicFramePr>
        <p:xfrm>
          <a:off x="6511925" y="2976563"/>
          <a:ext cx="227488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20" imgW="1231366" imgH="368140" progId="Equation.DSMT4">
                  <p:embed/>
                </p:oleObj>
              </mc:Choice>
              <mc:Fallback>
                <p:oleObj name="Equation" r:id="rId20" imgW="1231366" imgH="368140" progId="Equation.DSMT4">
                  <p:embed/>
                  <p:pic>
                    <p:nvPicPr>
                      <p:cNvPr id="66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1925" y="2976563"/>
                        <a:ext cx="2274888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119"/>
          <p:cNvGraphicFramePr>
            <a:graphicFrameLocks noChangeAspect="1"/>
          </p:cNvGraphicFramePr>
          <p:nvPr/>
        </p:nvGraphicFramePr>
        <p:xfrm>
          <a:off x="6643688" y="3586163"/>
          <a:ext cx="20145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22" imgW="1193800" imgH="254000" progId="Equation.DSMT4">
                  <p:embed/>
                </p:oleObj>
              </mc:Choice>
              <mc:Fallback>
                <p:oleObj name="Equation" r:id="rId22" imgW="1193800" imgH="254000" progId="Equation.DSMT4">
                  <p:embed/>
                  <p:pic>
                    <p:nvPicPr>
                      <p:cNvPr id="67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688" y="3586163"/>
                        <a:ext cx="201453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119"/>
          <p:cNvGraphicFramePr>
            <a:graphicFrameLocks noChangeAspect="1"/>
          </p:cNvGraphicFramePr>
          <p:nvPr/>
        </p:nvGraphicFramePr>
        <p:xfrm>
          <a:off x="6726238" y="4157663"/>
          <a:ext cx="18002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24" imgW="1066337" imgH="203112" progId="Equation.DSMT4">
                  <p:embed/>
                </p:oleObj>
              </mc:Choice>
              <mc:Fallback>
                <p:oleObj name="Equation" r:id="rId24" imgW="1066337" imgH="203112" progId="Equation.DSMT4">
                  <p:embed/>
                  <p:pic>
                    <p:nvPicPr>
                      <p:cNvPr id="68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6238" y="4157663"/>
                        <a:ext cx="18002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119"/>
          <p:cNvGraphicFramePr>
            <a:graphicFrameLocks noChangeAspect="1"/>
          </p:cNvGraphicFramePr>
          <p:nvPr/>
        </p:nvGraphicFramePr>
        <p:xfrm>
          <a:off x="6754813" y="5000625"/>
          <a:ext cx="191135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26" imgW="914400" imgH="203200" progId="Equation.DSMT4">
                  <p:embed/>
                </p:oleObj>
              </mc:Choice>
              <mc:Fallback>
                <p:oleObj name="Equation" r:id="rId26" imgW="914400" imgH="203200" progId="Equation.DSMT4">
                  <p:embed/>
                  <p:pic>
                    <p:nvPicPr>
                      <p:cNvPr id="69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4813" y="5000625"/>
                        <a:ext cx="1911350" cy="425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119"/>
          <p:cNvGraphicFramePr>
            <a:graphicFrameLocks noChangeAspect="1"/>
          </p:cNvGraphicFramePr>
          <p:nvPr/>
        </p:nvGraphicFramePr>
        <p:xfrm>
          <a:off x="6958013" y="5429250"/>
          <a:ext cx="17573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28" imgW="1040948" imgH="253890" progId="Equation.DSMT4">
                  <p:embed/>
                </p:oleObj>
              </mc:Choice>
              <mc:Fallback>
                <p:oleObj name="Equation" r:id="rId28" imgW="1040948" imgH="253890" progId="Equation.DSMT4">
                  <p:embed/>
                  <p:pic>
                    <p:nvPicPr>
                      <p:cNvPr id="70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8013" y="5429250"/>
                        <a:ext cx="175736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119"/>
          <p:cNvGraphicFramePr>
            <a:graphicFrameLocks noChangeAspect="1"/>
          </p:cNvGraphicFramePr>
          <p:nvPr/>
        </p:nvGraphicFramePr>
        <p:xfrm>
          <a:off x="6872288" y="5938838"/>
          <a:ext cx="7080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30" imgW="418918" imgH="203112" progId="Equation.DSMT4">
                  <p:embed/>
                </p:oleObj>
              </mc:Choice>
              <mc:Fallback>
                <p:oleObj name="Equation" r:id="rId30" imgW="418918" imgH="203112" progId="Equation.DSMT4">
                  <p:embed/>
                  <p:pic>
                    <p:nvPicPr>
                      <p:cNvPr id="71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2288" y="5938838"/>
                        <a:ext cx="7080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4" name="Object 119"/>
          <p:cNvGraphicFramePr>
            <a:graphicFrameLocks noChangeAspect="1"/>
          </p:cNvGraphicFramePr>
          <p:nvPr/>
        </p:nvGraphicFramePr>
        <p:xfrm>
          <a:off x="5561013" y="3214688"/>
          <a:ext cx="1011237" cy="27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32" imgW="647419" imgH="177723" progId="Equation.DSMT4">
                  <p:embed/>
                </p:oleObj>
              </mc:Choice>
              <mc:Fallback>
                <p:oleObj name="Equation" r:id="rId32" imgW="647419" imgH="177723" progId="Equation.DSMT4">
                  <p:embed/>
                  <p:pic>
                    <p:nvPicPr>
                      <p:cNvPr id="7184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1013" y="3214688"/>
                        <a:ext cx="1011237" cy="277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119"/>
          <p:cNvGraphicFramePr>
            <a:graphicFrameLocks noChangeAspect="1"/>
          </p:cNvGraphicFramePr>
          <p:nvPr/>
        </p:nvGraphicFramePr>
        <p:xfrm>
          <a:off x="5727700" y="4183063"/>
          <a:ext cx="83343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4" imgW="533169" imgH="203112" progId="Equation.DSMT4">
                  <p:embed/>
                </p:oleObj>
              </mc:Choice>
              <mc:Fallback>
                <p:oleObj name="Equation" r:id="rId34" imgW="533169" imgH="203112" progId="Equation.DSMT4">
                  <p:embed/>
                  <p:pic>
                    <p:nvPicPr>
                      <p:cNvPr id="7185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7700" y="4183063"/>
                        <a:ext cx="833438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6" name="Object 119"/>
          <p:cNvGraphicFramePr>
            <a:graphicFrameLocks noChangeAspect="1"/>
          </p:cNvGraphicFramePr>
          <p:nvPr/>
        </p:nvGraphicFramePr>
        <p:xfrm>
          <a:off x="5715000" y="5000625"/>
          <a:ext cx="1011238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36" imgW="647419" imgH="177723" progId="Equation.DSMT4">
                  <p:embed/>
                </p:oleObj>
              </mc:Choice>
              <mc:Fallback>
                <p:oleObj name="Equation" r:id="rId36" imgW="647419" imgH="177723" progId="Equation.DSMT4">
                  <p:embed/>
                  <p:pic>
                    <p:nvPicPr>
                      <p:cNvPr id="7186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000625"/>
                        <a:ext cx="1011238" cy="27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7" name="Object 119"/>
          <p:cNvGraphicFramePr>
            <a:graphicFrameLocks noChangeAspect="1"/>
          </p:cNvGraphicFramePr>
          <p:nvPr/>
        </p:nvGraphicFramePr>
        <p:xfrm>
          <a:off x="5881688" y="5969000"/>
          <a:ext cx="833437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37" imgW="533169" imgH="203112" progId="Equation.DSMT4">
                  <p:embed/>
                </p:oleObj>
              </mc:Choice>
              <mc:Fallback>
                <p:oleObj name="Equation" r:id="rId37" imgW="533169" imgH="203112" progId="Equation.DSMT4">
                  <p:embed/>
                  <p:pic>
                    <p:nvPicPr>
                      <p:cNvPr id="7187" name="Object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1688" y="5969000"/>
                        <a:ext cx="833437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189" name="Group 78"/>
          <p:cNvGrpSpPr>
            <a:grpSpLocks noChangeAspect="1"/>
          </p:cNvGrpSpPr>
          <p:nvPr/>
        </p:nvGrpSpPr>
        <p:grpSpPr bwMode="auto">
          <a:xfrm>
            <a:off x="1889125" y="4767263"/>
            <a:ext cx="3441700" cy="1947862"/>
            <a:chOff x="1155" y="2821"/>
            <a:chExt cx="2453" cy="1454"/>
          </a:xfrm>
        </p:grpSpPr>
        <p:sp>
          <p:nvSpPr>
            <p:cNvPr id="7358" name="AutoShape 77"/>
            <p:cNvSpPr>
              <a:spLocks noChangeAspect="1" noChangeArrowheads="1" noTextEdit="1"/>
            </p:cNvSpPr>
            <p:nvPr/>
          </p:nvSpPr>
          <p:spPr bwMode="auto">
            <a:xfrm>
              <a:off x="1155" y="2835"/>
              <a:ext cx="2445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59" name="Rectangle 79"/>
            <p:cNvSpPr>
              <a:spLocks noChangeArrowheads="1"/>
            </p:cNvSpPr>
            <p:nvPr/>
          </p:nvSpPr>
          <p:spPr bwMode="auto">
            <a:xfrm>
              <a:off x="1157" y="2837"/>
              <a:ext cx="2441" cy="1436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60" name="Line 80"/>
            <p:cNvSpPr>
              <a:spLocks noChangeShapeType="1"/>
            </p:cNvSpPr>
            <p:nvPr/>
          </p:nvSpPr>
          <p:spPr bwMode="auto">
            <a:xfrm flipV="1">
              <a:off x="1398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61" name="Line 81"/>
            <p:cNvSpPr>
              <a:spLocks noChangeShapeType="1"/>
            </p:cNvSpPr>
            <p:nvPr/>
          </p:nvSpPr>
          <p:spPr bwMode="auto">
            <a:xfrm flipV="1">
              <a:off x="1400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62" name="Line 82"/>
            <p:cNvSpPr>
              <a:spLocks noChangeShapeType="1"/>
            </p:cNvSpPr>
            <p:nvPr/>
          </p:nvSpPr>
          <p:spPr bwMode="auto">
            <a:xfrm flipV="1">
              <a:off x="1877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63" name="Line 83"/>
            <p:cNvSpPr>
              <a:spLocks noChangeShapeType="1"/>
            </p:cNvSpPr>
            <p:nvPr/>
          </p:nvSpPr>
          <p:spPr bwMode="auto">
            <a:xfrm flipV="1">
              <a:off x="1879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64" name="Line 84"/>
            <p:cNvSpPr>
              <a:spLocks noChangeShapeType="1"/>
            </p:cNvSpPr>
            <p:nvPr/>
          </p:nvSpPr>
          <p:spPr bwMode="auto">
            <a:xfrm flipV="1">
              <a:off x="2118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65" name="Line 85"/>
            <p:cNvSpPr>
              <a:spLocks noChangeShapeType="1"/>
            </p:cNvSpPr>
            <p:nvPr/>
          </p:nvSpPr>
          <p:spPr bwMode="auto">
            <a:xfrm flipV="1">
              <a:off x="2120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66" name="Line 86"/>
            <p:cNvSpPr>
              <a:spLocks noChangeShapeType="1"/>
            </p:cNvSpPr>
            <p:nvPr/>
          </p:nvSpPr>
          <p:spPr bwMode="auto">
            <a:xfrm flipV="1">
              <a:off x="2356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67" name="Line 87"/>
            <p:cNvSpPr>
              <a:spLocks noChangeShapeType="1"/>
            </p:cNvSpPr>
            <p:nvPr/>
          </p:nvSpPr>
          <p:spPr bwMode="auto">
            <a:xfrm flipV="1">
              <a:off x="2358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68" name="Line 88"/>
            <p:cNvSpPr>
              <a:spLocks noChangeShapeType="1"/>
            </p:cNvSpPr>
            <p:nvPr/>
          </p:nvSpPr>
          <p:spPr bwMode="auto">
            <a:xfrm flipV="1">
              <a:off x="2597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69" name="Line 89"/>
            <p:cNvSpPr>
              <a:spLocks noChangeShapeType="1"/>
            </p:cNvSpPr>
            <p:nvPr/>
          </p:nvSpPr>
          <p:spPr bwMode="auto">
            <a:xfrm flipV="1">
              <a:off x="2599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0" name="Line 90"/>
            <p:cNvSpPr>
              <a:spLocks noChangeShapeType="1"/>
            </p:cNvSpPr>
            <p:nvPr/>
          </p:nvSpPr>
          <p:spPr bwMode="auto">
            <a:xfrm flipV="1">
              <a:off x="2838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1" name="Line 91"/>
            <p:cNvSpPr>
              <a:spLocks noChangeShapeType="1"/>
            </p:cNvSpPr>
            <p:nvPr/>
          </p:nvSpPr>
          <p:spPr bwMode="auto">
            <a:xfrm flipV="1">
              <a:off x="2840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2" name="Line 92"/>
            <p:cNvSpPr>
              <a:spLocks noChangeShapeType="1"/>
            </p:cNvSpPr>
            <p:nvPr/>
          </p:nvSpPr>
          <p:spPr bwMode="auto">
            <a:xfrm flipV="1">
              <a:off x="3077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3" name="Line 93"/>
            <p:cNvSpPr>
              <a:spLocks noChangeShapeType="1"/>
            </p:cNvSpPr>
            <p:nvPr/>
          </p:nvSpPr>
          <p:spPr bwMode="auto">
            <a:xfrm flipV="1">
              <a:off x="3079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4" name="Line 94"/>
            <p:cNvSpPr>
              <a:spLocks noChangeShapeType="1"/>
            </p:cNvSpPr>
            <p:nvPr/>
          </p:nvSpPr>
          <p:spPr bwMode="auto">
            <a:xfrm flipV="1">
              <a:off x="3317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5" name="Line 95"/>
            <p:cNvSpPr>
              <a:spLocks noChangeShapeType="1"/>
            </p:cNvSpPr>
            <p:nvPr/>
          </p:nvSpPr>
          <p:spPr bwMode="auto">
            <a:xfrm flipV="1">
              <a:off x="3319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6" name="Line 96"/>
            <p:cNvSpPr>
              <a:spLocks noChangeShapeType="1"/>
            </p:cNvSpPr>
            <p:nvPr/>
          </p:nvSpPr>
          <p:spPr bwMode="auto">
            <a:xfrm flipV="1">
              <a:off x="3558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7" name="Line 97"/>
            <p:cNvSpPr>
              <a:spLocks noChangeShapeType="1"/>
            </p:cNvSpPr>
            <p:nvPr/>
          </p:nvSpPr>
          <p:spPr bwMode="auto">
            <a:xfrm flipV="1">
              <a:off x="3560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8" name="Line 98"/>
            <p:cNvSpPr>
              <a:spLocks noChangeShapeType="1"/>
            </p:cNvSpPr>
            <p:nvPr/>
          </p:nvSpPr>
          <p:spPr bwMode="auto">
            <a:xfrm>
              <a:off x="1159" y="4029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79" name="Line 99"/>
            <p:cNvSpPr>
              <a:spLocks noChangeShapeType="1"/>
            </p:cNvSpPr>
            <p:nvPr/>
          </p:nvSpPr>
          <p:spPr bwMode="auto">
            <a:xfrm>
              <a:off x="1159" y="4031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0" name="Line 100"/>
            <p:cNvSpPr>
              <a:spLocks noChangeShapeType="1"/>
            </p:cNvSpPr>
            <p:nvPr/>
          </p:nvSpPr>
          <p:spPr bwMode="auto">
            <a:xfrm>
              <a:off x="1159" y="3792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1" name="Line 101"/>
            <p:cNvSpPr>
              <a:spLocks noChangeShapeType="1"/>
            </p:cNvSpPr>
            <p:nvPr/>
          </p:nvSpPr>
          <p:spPr bwMode="auto">
            <a:xfrm>
              <a:off x="1159" y="3794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2" name="Line 102"/>
            <p:cNvSpPr>
              <a:spLocks noChangeShapeType="1"/>
            </p:cNvSpPr>
            <p:nvPr/>
          </p:nvSpPr>
          <p:spPr bwMode="auto">
            <a:xfrm>
              <a:off x="1159" y="3313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3" name="Line 103"/>
            <p:cNvSpPr>
              <a:spLocks noChangeShapeType="1"/>
            </p:cNvSpPr>
            <p:nvPr/>
          </p:nvSpPr>
          <p:spPr bwMode="auto">
            <a:xfrm>
              <a:off x="1159" y="3316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4" name="Line 104"/>
            <p:cNvSpPr>
              <a:spLocks noChangeShapeType="1"/>
            </p:cNvSpPr>
            <p:nvPr/>
          </p:nvSpPr>
          <p:spPr bwMode="auto">
            <a:xfrm>
              <a:off x="1159" y="3077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5" name="Line 105"/>
            <p:cNvSpPr>
              <a:spLocks noChangeShapeType="1"/>
            </p:cNvSpPr>
            <p:nvPr/>
          </p:nvSpPr>
          <p:spPr bwMode="auto">
            <a:xfrm>
              <a:off x="1159" y="3079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6" name="Line 106"/>
            <p:cNvSpPr>
              <a:spLocks noChangeShapeType="1"/>
            </p:cNvSpPr>
            <p:nvPr/>
          </p:nvSpPr>
          <p:spPr bwMode="auto">
            <a:xfrm>
              <a:off x="1159" y="3550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7" name="Line 107"/>
            <p:cNvSpPr>
              <a:spLocks noChangeShapeType="1"/>
            </p:cNvSpPr>
            <p:nvPr/>
          </p:nvSpPr>
          <p:spPr bwMode="auto">
            <a:xfrm>
              <a:off x="1159" y="3553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8" name="Line 108"/>
            <p:cNvSpPr>
              <a:spLocks noChangeShapeType="1"/>
            </p:cNvSpPr>
            <p:nvPr/>
          </p:nvSpPr>
          <p:spPr bwMode="auto">
            <a:xfrm>
              <a:off x="1159" y="3555"/>
              <a:ext cx="2439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89" name="Line 109"/>
            <p:cNvSpPr>
              <a:spLocks noChangeShapeType="1"/>
            </p:cNvSpPr>
            <p:nvPr/>
          </p:nvSpPr>
          <p:spPr bwMode="auto">
            <a:xfrm>
              <a:off x="1159" y="3557"/>
              <a:ext cx="2439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90" name="Rectangle 110"/>
            <p:cNvSpPr>
              <a:spLocks noChangeArrowheads="1"/>
            </p:cNvSpPr>
            <p:nvPr/>
          </p:nvSpPr>
          <p:spPr bwMode="auto">
            <a:xfrm>
              <a:off x="3544" y="3462"/>
              <a:ext cx="4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7391" name="Freeform 111"/>
            <p:cNvSpPr>
              <a:spLocks/>
            </p:cNvSpPr>
            <p:nvPr/>
          </p:nvSpPr>
          <p:spPr bwMode="auto">
            <a:xfrm>
              <a:off x="3573" y="3529"/>
              <a:ext cx="21" cy="52"/>
            </a:xfrm>
            <a:custGeom>
              <a:avLst/>
              <a:gdLst>
                <a:gd name="T0" fmla="*/ 0 w 21"/>
                <a:gd name="T1" fmla="*/ 0 h 52"/>
                <a:gd name="T2" fmla="*/ 21 w 21"/>
                <a:gd name="T3" fmla="*/ 26 h 52"/>
                <a:gd name="T4" fmla="*/ 0 w 21"/>
                <a:gd name="T5" fmla="*/ 52 h 52"/>
                <a:gd name="T6" fmla="*/ 0 w 21"/>
                <a:gd name="T7" fmla="*/ 0 h 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52"/>
                <a:gd name="T14" fmla="*/ 21 w 21"/>
                <a:gd name="T15" fmla="*/ 52 h 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52">
                  <a:moveTo>
                    <a:pt x="0" y="0"/>
                  </a:moveTo>
                  <a:lnTo>
                    <a:pt x="21" y="26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92" name="Line 112"/>
            <p:cNvSpPr>
              <a:spLocks noChangeShapeType="1"/>
            </p:cNvSpPr>
            <p:nvPr/>
          </p:nvSpPr>
          <p:spPr bwMode="auto">
            <a:xfrm flipV="1">
              <a:off x="1634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93" name="Line 113"/>
            <p:cNvSpPr>
              <a:spLocks noChangeShapeType="1"/>
            </p:cNvSpPr>
            <p:nvPr/>
          </p:nvSpPr>
          <p:spPr bwMode="auto">
            <a:xfrm flipV="1">
              <a:off x="1636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94" name="Line 114"/>
            <p:cNvSpPr>
              <a:spLocks noChangeShapeType="1"/>
            </p:cNvSpPr>
            <p:nvPr/>
          </p:nvSpPr>
          <p:spPr bwMode="auto">
            <a:xfrm flipV="1">
              <a:off x="1638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95" name="Line 115"/>
            <p:cNvSpPr>
              <a:spLocks noChangeShapeType="1"/>
            </p:cNvSpPr>
            <p:nvPr/>
          </p:nvSpPr>
          <p:spPr bwMode="auto">
            <a:xfrm flipV="1">
              <a:off x="1640" y="2837"/>
              <a:ext cx="1" cy="143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96" name="Rectangle 116"/>
            <p:cNvSpPr>
              <a:spLocks noChangeArrowheads="1"/>
            </p:cNvSpPr>
            <p:nvPr/>
          </p:nvSpPr>
          <p:spPr bwMode="auto">
            <a:xfrm>
              <a:off x="1665" y="2833"/>
              <a:ext cx="46" cy="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7397" name="Freeform 117"/>
            <p:cNvSpPr>
              <a:spLocks/>
            </p:cNvSpPr>
            <p:nvPr/>
          </p:nvSpPr>
          <p:spPr bwMode="auto">
            <a:xfrm>
              <a:off x="1617" y="2840"/>
              <a:ext cx="42" cy="25"/>
            </a:xfrm>
            <a:custGeom>
              <a:avLst/>
              <a:gdLst>
                <a:gd name="T0" fmla="*/ 0 w 42"/>
                <a:gd name="T1" fmla="*/ 25 h 25"/>
                <a:gd name="T2" fmla="*/ 21 w 42"/>
                <a:gd name="T3" fmla="*/ 0 h 25"/>
                <a:gd name="T4" fmla="*/ 42 w 42"/>
                <a:gd name="T5" fmla="*/ 25 h 25"/>
                <a:gd name="T6" fmla="*/ 0 w 42"/>
                <a:gd name="T7" fmla="*/ 25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25"/>
                <a:gd name="T14" fmla="*/ 42 w 42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25">
                  <a:moveTo>
                    <a:pt x="0" y="25"/>
                  </a:moveTo>
                  <a:lnTo>
                    <a:pt x="21" y="0"/>
                  </a:lnTo>
                  <a:lnTo>
                    <a:pt x="42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98" name="Rectangle 118"/>
            <p:cNvSpPr>
              <a:spLocks noChangeArrowheads="1"/>
            </p:cNvSpPr>
            <p:nvPr/>
          </p:nvSpPr>
          <p:spPr bwMode="auto">
            <a:xfrm>
              <a:off x="1157" y="2837"/>
              <a:ext cx="2441" cy="1436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99" name="Rectangle 119"/>
            <p:cNvSpPr>
              <a:spLocks noChangeArrowheads="1"/>
            </p:cNvSpPr>
            <p:nvPr/>
          </p:nvSpPr>
          <p:spPr bwMode="auto">
            <a:xfrm>
              <a:off x="1646" y="3576"/>
              <a:ext cx="46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7400" name="Line 120"/>
            <p:cNvSpPr>
              <a:spLocks noChangeShapeType="1"/>
            </p:cNvSpPr>
            <p:nvPr/>
          </p:nvSpPr>
          <p:spPr bwMode="auto">
            <a:xfrm>
              <a:off x="2120" y="3536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01" name="Rectangle 121"/>
            <p:cNvSpPr>
              <a:spLocks noChangeArrowheads="1"/>
            </p:cNvSpPr>
            <p:nvPr/>
          </p:nvSpPr>
          <p:spPr bwMode="auto">
            <a:xfrm>
              <a:off x="2122" y="3576"/>
              <a:ext cx="48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7402" name="Line 122"/>
            <p:cNvSpPr>
              <a:spLocks noChangeShapeType="1"/>
            </p:cNvSpPr>
            <p:nvPr/>
          </p:nvSpPr>
          <p:spPr bwMode="auto">
            <a:xfrm>
              <a:off x="2599" y="3536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03" name="Rectangle 123"/>
            <p:cNvSpPr>
              <a:spLocks noChangeArrowheads="1"/>
            </p:cNvSpPr>
            <p:nvPr/>
          </p:nvSpPr>
          <p:spPr bwMode="auto">
            <a:xfrm>
              <a:off x="2578" y="3576"/>
              <a:ext cx="69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7404" name="Line 124"/>
            <p:cNvSpPr>
              <a:spLocks noChangeShapeType="1"/>
            </p:cNvSpPr>
            <p:nvPr/>
          </p:nvSpPr>
          <p:spPr bwMode="auto">
            <a:xfrm>
              <a:off x="3080" y="3536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05" name="Rectangle 125"/>
            <p:cNvSpPr>
              <a:spLocks noChangeArrowheads="1"/>
            </p:cNvSpPr>
            <p:nvPr/>
          </p:nvSpPr>
          <p:spPr bwMode="auto">
            <a:xfrm>
              <a:off x="3059" y="3576"/>
              <a:ext cx="69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Symbol" pitchFamily="18" charset="2"/>
                </a:rPr>
                <a:t>3p</a:t>
              </a:r>
              <a:endParaRPr lang="en-US"/>
            </a:p>
          </p:txBody>
        </p:sp>
        <p:sp>
          <p:nvSpPr>
            <p:cNvPr id="7406" name="Line 126"/>
            <p:cNvSpPr>
              <a:spLocks noChangeShapeType="1"/>
            </p:cNvSpPr>
            <p:nvPr/>
          </p:nvSpPr>
          <p:spPr bwMode="auto">
            <a:xfrm>
              <a:off x="3560" y="3536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07" name="Rectangle 127"/>
            <p:cNvSpPr>
              <a:spLocks noChangeArrowheads="1"/>
            </p:cNvSpPr>
            <p:nvPr/>
          </p:nvSpPr>
          <p:spPr bwMode="auto">
            <a:xfrm>
              <a:off x="3539" y="3576"/>
              <a:ext cx="69" cy="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Symbol" pitchFamily="18" charset="2"/>
                </a:rPr>
                <a:t>4p</a:t>
              </a:r>
              <a:endParaRPr lang="en-US"/>
            </a:p>
          </p:txBody>
        </p:sp>
        <p:sp>
          <p:nvSpPr>
            <p:cNvPr id="7408" name="Rectangle 128"/>
            <p:cNvSpPr>
              <a:spLocks noChangeArrowheads="1"/>
            </p:cNvSpPr>
            <p:nvPr/>
          </p:nvSpPr>
          <p:spPr bwMode="auto">
            <a:xfrm>
              <a:off x="1568" y="4001"/>
              <a:ext cx="74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7409" name="Line 129"/>
            <p:cNvSpPr>
              <a:spLocks noChangeShapeType="1"/>
            </p:cNvSpPr>
            <p:nvPr/>
          </p:nvSpPr>
          <p:spPr bwMode="auto">
            <a:xfrm>
              <a:off x="1623" y="4031"/>
              <a:ext cx="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10" name="Rectangle 130"/>
            <p:cNvSpPr>
              <a:spLocks noChangeArrowheads="1"/>
            </p:cNvSpPr>
            <p:nvPr/>
          </p:nvSpPr>
          <p:spPr bwMode="auto">
            <a:xfrm>
              <a:off x="1594" y="3049"/>
              <a:ext cx="50" cy="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7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411" name="Line 131"/>
            <p:cNvSpPr>
              <a:spLocks noChangeShapeType="1"/>
            </p:cNvSpPr>
            <p:nvPr/>
          </p:nvSpPr>
          <p:spPr bwMode="auto">
            <a:xfrm>
              <a:off x="1623" y="3079"/>
              <a:ext cx="3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12" name="Freeform 134"/>
            <p:cNvSpPr>
              <a:spLocks/>
            </p:cNvSpPr>
            <p:nvPr/>
          </p:nvSpPr>
          <p:spPr bwMode="auto">
            <a:xfrm>
              <a:off x="1688" y="2821"/>
              <a:ext cx="6" cy="102"/>
            </a:xfrm>
            <a:custGeom>
              <a:avLst/>
              <a:gdLst>
                <a:gd name="T0" fmla="*/ 384 w 3"/>
                <a:gd name="T1" fmla="*/ 15794 h 44"/>
                <a:gd name="T2" fmla="*/ 384 w 3"/>
                <a:gd name="T3" fmla="*/ 12854 h 44"/>
                <a:gd name="T4" fmla="*/ 256 w 3"/>
                <a:gd name="T5" fmla="*/ 10103 h 44"/>
                <a:gd name="T6" fmla="*/ 128 w 3"/>
                <a:gd name="T7" fmla="*/ 6813 h 44"/>
                <a:gd name="T8" fmla="*/ 0 w 3"/>
                <a:gd name="T9" fmla="*/ 3551 h 44"/>
                <a:gd name="T10" fmla="*/ 0 w 3"/>
                <a:gd name="T11" fmla="*/ 0 h 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44"/>
                <a:gd name="T20" fmla="*/ 3 w 3"/>
                <a:gd name="T21" fmla="*/ 44 h 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44">
                  <a:moveTo>
                    <a:pt x="3" y="44"/>
                  </a:moveTo>
                  <a:lnTo>
                    <a:pt x="3" y="36"/>
                  </a:lnTo>
                  <a:lnTo>
                    <a:pt x="2" y="28"/>
                  </a:lnTo>
                  <a:lnTo>
                    <a:pt x="1" y="19"/>
                  </a:lnTo>
                  <a:lnTo>
                    <a:pt x="0" y="10"/>
                  </a:lnTo>
                  <a:lnTo>
                    <a:pt x="0" y="0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13" name="Freeform 136"/>
            <p:cNvSpPr>
              <a:spLocks/>
            </p:cNvSpPr>
            <p:nvPr/>
          </p:nvSpPr>
          <p:spPr bwMode="auto">
            <a:xfrm>
              <a:off x="2169" y="2837"/>
              <a:ext cx="6" cy="82"/>
            </a:xfrm>
            <a:custGeom>
              <a:avLst/>
              <a:gdLst>
                <a:gd name="T0" fmla="*/ 384 w 3"/>
                <a:gd name="T1" fmla="*/ 13553 h 35"/>
                <a:gd name="T2" fmla="*/ 256 w 3"/>
                <a:gd name="T3" fmla="*/ 10456 h 35"/>
                <a:gd name="T4" fmla="*/ 128 w 3"/>
                <a:gd name="T5" fmla="*/ 6933 h 35"/>
                <a:gd name="T6" fmla="*/ 0 w 3"/>
                <a:gd name="T7" fmla="*/ 3458 h 35"/>
                <a:gd name="T8" fmla="*/ 0 w 3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35"/>
                <a:gd name="T17" fmla="*/ 3 w 3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35">
                  <a:moveTo>
                    <a:pt x="3" y="35"/>
                  </a:moveTo>
                  <a:lnTo>
                    <a:pt x="2" y="27"/>
                  </a:lnTo>
                  <a:lnTo>
                    <a:pt x="1" y="18"/>
                  </a:lnTo>
                  <a:lnTo>
                    <a:pt x="0" y="9"/>
                  </a:lnTo>
                  <a:lnTo>
                    <a:pt x="0" y="0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14" name="Freeform 138"/>
            <p:cNvSpPr>
              <a:spLocks/>
            </p:cNvSpPr>
            <p:nvPr/>
          </p:nvSpPr>
          <p:spPr bwMode="auto">
            <a:xfrm>
              <a:off x="2649" y="2830"/>
              <a:ext cx="5" cy="82"/>
            </a:xfrm>
            <a:custGeom>
              <a:avLst/>
              <a:gdLst>
                <a:gd name="T0" fmla="*/ 103 w 3"/>
                <a:gd name="T1" fmla="*/ 13553 h 35"/>
                <a:gd name="T2" fmla="*/ 62 w 3"/>
                <a:gd name="T3" fmla="*/ 10456 h 35"/>
                <a:gd name="T4" fmla="*/ 37 w 3"/>
                <a:gd name="T5" fmla="*/ 6933 h 35"/>
                <a:gd name="T6" fmla="*/ 37 w 3"/>
                <a:gd name="T7" fmla="*/ 3458 h 35"/>
                <a:gd name="T8" fmla="*/ 0 w 3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35"/>
                <a:gd name="T17" fmla="*/ 3 w 3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35">
                  <a:moveTo>
                    <a:pt x="3" y="35"/>
                  </a:moveTo>
                  <a:lnTo>
                    <a:pt x="2" y="27"/>
                  </a:lnTo>
                  <a:lnTo>
                    <a:pt x="1" y="18"/>
                  </a:lnTo>
                  <a:lnTo>
                    <a:pt x="1" y="9"/>
                  </a:lnTo>
                  <a:lnTo>
                    <a:pt x="0" y="0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15" name="Freeform 140"/>
            <p:cNvSpPr>
              <a:spLocks/>
            </p:cNvSpPr>
            <p:nvPr/>
          </p:nvSpPr>
          <p:spPr bwMode="auto">
            <a:xfrm>
              <a:off x="3128" y="2830"/>
              <a:ext cx="6" cy="82"/>
            </a:xfrm>
            <a:custGeom>
              <a:avLst/>
              <a:gdLst>
                <a:gd name="T0" fmla="*/ 384 w 3"/>
                <a:gd name="T1" fmla="*/ 13553 h 35"/>
                <a:gd name="T2" fmla="*/ 256 w 3"/>
                <a:gd name="T3" fmla="*/ 10456 h 35"/>
                <a:gd name="T4" fmla="*/ 256 w 3"/>
                <a:gd name="T5" fmla="*/ 7406 h 35"/>
                <a:gd name="T6" fmla="*/ 128 w 3"/>
                <a:gd name="T7" fmla="*/ 3458 h 35"/>
                <a:gd name="T8" fmla="*/ 0 w 3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35"/>
                <a:gd name="T17" fmla="*/ 3 w 3"/>
                <a:gd name="T18" fmla="*/ 35 h 3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35">
                  <a:moveTo>
                    <a:pt x="3" y="35"/>
                  </a:moveTo>
                  <a:lnTo>
                    <a:pt x="2" y="27"/>
                  </a:lnTo>
                  <a:lnTo>
                    <a:pt x="2" y="19"/>
                  </a:lnTo>
                  <a:lnTo>
                    <a:pt x="1" y="9"/>
                  </a:lnTo>
                  <a:lnTo>
                    <a:pt x="0" y="0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16" name="Rectangle 142"/>
            <p:cNvSpPr>
              <a:spLocks noChangeArrowheads="1"/>
            </p:cNvSpPr>
            <p:nvPr/>
          </p:nvSpPr>
          <p:spPr bwMode="auto">
            <a:xfrm>
              <a:off x="1157" y="2837"/>
              <a:ext cx="2441" cy="1436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417" name="Line 109"/>
            <p:cNvSpPr>
              <a:spLocks noChangeShapeType="1"/>
            </p:cNvSpPr>
            <p:nvPr/>
          </p:nvSpPr>
          <p:spPr bwMode="auto">
            <a:xfrm flipH="1" flipV="1">
              <a:off x="1637" y="2844"/>
              <a:ext cx="0" cy="142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7190" name="Group 147"/>
          <p:cNvGrpSpPr>
            <a:grpSpLocks noChangeAspect="1"/>
          </p:cNvGrpSpPr>
          <p:nvPr/>
        </p:nvGrpSpPr>
        <p:grpSpPr bwMode="auto">
          <a:xfrm>
            <a:off x="1889125" y="2979738"/>
            <a:ext cx="3440113" cy="1663700"/>
            <a:chOff x="1350" y="1877"/>
            <a:chExt cx="2133" cy="1048"/>
          </a:xfrm>
        </p:grpSpPr>
        <p:sp>
          <p:nvSpPr>
            <p:cNvPr id="7300" name="AutoShape 146"/>
            <p:cNvSpPr>
              <a:spLocks noChangeAspect="1" noChangeArrowheads="1" noTextEdit="1"/>
            </p:cNvSpPr>
            <p:nvPr/>
          </p:nvSpPr>
          <p:spPr bwMode="auto">
            <a:xfrm>
              <a:off x="1350" y="1890"/>
              <a:ext cx="2126" cy="1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1" name="Rectangle 148"/>
            <p:cNvSpPr>
              <a:spLocks noChangeArrowheads="1"/>
            </p:cNvSpPr>
            <p:nvPr/>
          </p:nvSpPr>
          <p:spPr bwMode="auto">
            <a:xfrm>
              <a:off x="1352" y="1892"/>
              <a:ext cx="2122" cy="1026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02" name="Line 149"/>
            <p:cNvSpPr>
              <a:spLocks noChangeShapeType="1"/>
            </p:cNvSpPr>
            <p:nvPr/>
          </p:nvSpPr>
          <p:spPr bwMode="auto">
            <a:xfrm flipV="1">
              <a:off x="1561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3" name="Line 150"/>
            <p:cNvSpPr>
              <a:spLocks noChangeShapeType="1"/>
            </p:cNvSpPr>
            <p:nvPr/>
          </p:nvSpPr>
          <p:spPr bwMode="auto">
            <a:xfrm flipV="1">
              <a:off x="1563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4" name="Line 151"/>
            <p:cNvSpPr>
              <a:spLocks noChangeShapeType="1"/>
            </p:cNvSpPr>
            <p:nvPr/>
          </p:nvSpPr>
          <p:spPr bwMode="auto">
            <a:xfrm flipV="1">
              <a:off x="1978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5" name="Line 152"/>
            <p:cNvSpPr>
              <a:spLocks noChangeShapeType="1"/>
            </p:cNvSpPr>
            <p:nvPr/>
          </p:nvSpPr>
          <p:spPr bwMode="auto">
            <a:xfrm flipV="1">
              <a:off x="1979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6" name="Line 153"/>
            <p:cNvSpPr>
              <a:spLocks noChangeShapeType="1"/>
            </p:cNvSpPr>
            <p:nvPr/>
          </p:nvSpPr>
          <p:spPr bwMode="auto">
            <a:xfrm flipV="1">
              <a:off x="2187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7" name="Line 154"/>
            <p:cNvSpPr>
              <a:spLocks noChangeShapeType="1"/>
            </p:cNvSpPr>
            <p:nvPr/>
          </p:nvSpPr>
          <p:spPr bwMode="auto">
            <a:xfrm flipV="1">
              <a:off x="2189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8" name="Line 155"/>
            <p:cNvSpPr>
              <a:spLocks noChangeShapeType="1"/>
            </p:cNvSpPr>
            <p:nvPr/>
          </p:nvSpPr>
          <p:spPr bwMode="auto">
            <a:xfrm flipV="1">
              <a:off x="2395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09" name="Line 156"/>
            <p:cNvSpPr>
              <a:spLocks noChangeShapeType="1"/>
            </p:cNvSpPr>
            <p:nvPr/>
          </p:nvSpPr>
          <p:spPr bwMode="auto">
            <a:xfrm flipV="1">
              <a:off x="2396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0" name="Line 157"/>
            <p:cNvSpPr>
              <a:spLocks noChangeShapeType="1"/>
            </p:cNvSpPr>
            <p:nvPr/>
          </p:nvSpPr>
          <p:spPr bwMode="auto">
            <a:xfrm flipV="1">
              <a:off x="2604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1" name="Line 158"/>
            <p:cNvSpPr>
              <a:spLocks noChangeShapeType="1"/>
            </p:cNvSpPr>
            <p:nvPr/>
          </p:nvSpPr>
          <p:spPr bwMode="auto">
            <a:xfrm flipV="1">
              <a:off x="2606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2" name="Line 159"/>
            <p:cNvSpPr>
              <a:spLocks noChangeShapeType="1"/>
            </p:cNvSpPr>
            <p:nvPr/>
          </p:nvSpPr>
          <p:spPr bwMode="auto">
            <a:xfrm flipV="1">
              <a:off x="2813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3" name="Line 160"/>
            <p:cNvSpPr>
              <a:spLocks noChangeShapeType="1"/>
            </p:cNvSpPr>
            <p:nvPr/>
          </p:nvSpPr>
          <p:spPr bwMode="auto">
            <a:xfrm flipV="1">
              <a:off x="2815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4" name="Line 161"/>
            <p:cNvSpPr>
              <a:spLocks noChangeShapeType="1"/>
            </p:cNvSpPr>
            <p:nvPr/>
          </p:nvSpPr>
          <p:spPr bwMode="auto">
            <a:xfrm flipV="1">
              <a:off x="3021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5" name="Line 162"/>
            <p:cNvSpPr>
              <a:spLocks noChangeShapeType="1"/>
            </p:cNvSpPr>
            <p:nvPr/>
          </p:nvSpPr>
          <p:spPr bwMode="auto">
            <a:xfrm flipV="1">
              <a:off x="3023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6" name="Line 163"/>
            <p:cNvSpPr>
              <a:spLocks noChangeShapeType="1"/>
            </p:cNvSpPr>
            <p:nvPr/>
          </p:nvSpPr>
          <p:spPr bwMode="auto">
            <a:xfrm flipV="1">
              <a:off x="3230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7" name="Line 164"/>
            <p:cNvSpPr>
              <a:spLocks noChangeShapeType="1"/>
            </p:cNvSpPr>
            <p:nvPr/>
          </p:nvSpPr>
          <p:spPr bwMode="auto">
            <a:xfrm flipV="1">
              <a:off x="3232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8" name="Line 165"/>
            <p:cNvSpPr>
              <a:spLocks noChangeShapeType="1"/>
            </p:cNvSpPr>
            <p:nvPr/>
          </p:nvSpPr>
          <p:spPr bwMode="auto">
            <a:xfrm flipV="1">
              <a:off x="3439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19" name="Line 166"/>
            <p:cNvSpPr>
              <a:spLocks noChangeShapeType="1"/>
            </p:cNvSpPr>
            <p:nvPr/>
          </p:nvSpPr>
          <p:spPr bwMode="auto">
            <a:xfrm flipV="1">
              <a:off x="3441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0" name="Line 167"/>
            <p:cNvSpPr>
              <a:spLocks noChangeShapeType="1"/>
            </p:cNvSpPr>
            <p:nvPr/>
          </p:nvSpPr>
          <p:spPr bwMode="auto">
            <a:xfrm>
              <a:off x="1353" y="2744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1" name="Line 168"/>
            <p:cNvSpPr>
              <a:spLocks noChangeShapeType="1"/>
            </p:cNvSpPr>
            <p:nvPr/>
          </p:nvSpPr>
          <p:spPr bwMode="auto">
            <a:xfrm>
              <a:off x="1353" y="2746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2" name="Line 169"/>
            <p:cNvSpPr>
              <a:spLocks noChangeShapeType="1"/>
            </p:cNvSpPr>
            <p:nvPr/>
          </p:nvSpPr>
          <p:spPr bwMode="auto">
            <a:xfrm>
              <a:off x="1353" y="2574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3" name="Line 170"/>
            <p:cNvSpPr>
              <a:spLocks noChangeShapeType="1"/>
            </p:cNvSpPr>
            <p:nvPr/>
          </p:nvSpPr>
          <p:spPr bwMode="auto">
            <a:xfrm>
              <a:off x="1353" y="2576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4" name="Line 171"/>
            <p:cNvSpPr>
              <a:spLocks noChangeShapeType="1"/>
            </p:cNvSpPr>
            <p:nvPr/>
          </p:nvSpPr>
          <p:spPr bwMode="auto">
            <a:xfrm>
              <a:off x="1353" y="2232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5" name="Line 172"/>
            <p:cNvSpPr>
              <a:spLocks noChangeShapeType="1"/>
            </p:cNvSpPr>
            <p:nvPr/>
          </p:nvSpPr>
          <p:spPr bwMode="auto">
            <a:xfrm>
              <a:off x="1353" y="2234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6" name="Line 173"/>
            <p:cNvSpPr>
              <a:spLocks noChangeShapeType="1"/>
            </p:cNvSpPr>
            <p:nvPr/>
          </p:nvSpPr>
          <p:spPr bwMode="auto">
            <a:xfrm>
              <a:off x="1353" y="2063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7" name="Line 174"/>
            <p:cNvSpPr>
              <a:spLocks noChangeShapeType="1"/>
            </p:cNvSpPr>
            <p:nvPr/>
          </p:nvSpPr>
          <p:spPr bwMode="auto">
            <a:xfrm>
              <a:off x="1353" y="2064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8" name="Line 175"/>
            <p:cNvSpPr>
              <a:spLocks noChangeShapeType="1"/>
            </p:cNvSpPr>
            <p:nvPr/>
          </p:nvSpPr>
          <p:spPr bwMode="auto">
            <a:xfrm>
              <a:off x="1353" y="2402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29" name="Line 176"/>
            <p:cNvSpPr>
              <a:spLocks noChangeShapeType="1"/>
            </p:cNvSpPr>
            <p:nvPr/>
          </p:nvSpPr>
          <p:spPr bwMode="auto">
            <a:xfrm>
              <a:off x="1353" y="2403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0" name="Line 177"/>
            <p:cNvSpPr>
              <a:spLocks noChangeShapeType="1"/>
            </p:cNvSpPr>
            <p:nvPr/>
          </p:nvSpPr>
          <p:spPr bwMode="auto">
            <a:xfrm>
              <a:off x="1353" y="2405"/>
              <a:ext cx="2121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1" name="Line 178"/>
            <p:cNvSpPr>
              <a:spLocks noChangeShapeType="1"/>
            </p:cNvSpPr>
            <p:nvPr/>
          </p:nvSpPr>
          <p:spPr bwMode="auto">
            <a:xfrm>
              <a:off x="1353" y="2407"/>
              <a:ext cx="2121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2" name="Rectangle 179"/>
            <p:cNvSpPr>
              <a:spLocks noChangeArrowheads="1"/>
            </p:cNvSpPr>
            <p:nvPr/>
          </p:nvSpPr>
          <p:spPr bwMode="auto">
            <a:xfrm>
              <a:off x="3426" y="2337"/>
              <a:ext cx="42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7333" name="Freeform 180"/>
            <p:cNvSpPr>
              <a:spLocks/>
            </p:cNvSpPr>
            <p:nvPr/>
          </p:nvSpPr>
          <p:spPr bwMode="auto">
            <a:xfrm>
              <a:off x="3453" y="2387"/>
              <a:ext cx="18" cy="36"/>
            </a:xfrm>
            <a:custGeom>
              <a:avLst/>
              <a:gdLst>
                <a:gd name="T0" fmla="*/ 0 w 18"/>
                <a:gd name="T1" fmla="*/ 0 h 36"/>
                <a:gd name="T2" fmla="*/ 18 w 18"/>
                <a:gd name="T3" fmla="*/ 18 h 36"/>
                <a:gd name="T4" fmla="*/ 0 w 18"/>
                <a:gd name="T5" fmla="*/ 36 h 36"/>
                <a:gd name="T6" fmla="*/ 0 w 18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36"/>
                <a:gd name="T14" fmla="*/ 18 w 18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36">
                  <a:moveTo>
                    <a:pt x="0" y="0"/>
                  </a:moveTo>
                  <a:lnTo>
                    <a:pt x="18" y="18"/>
                  </a:lnTo>
                  <a:lnTo>
                    <a:pt x="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34" name="Line 181"/>
            <p:cNvSpPr>
              <a:spLocks noChangeShapeType="1"/>
            </p:cNvSpPr>
            <p:nvPr/>
          </p:nvSpPr>
          <p:spPr bwMode="auto">
            <a:xfrm flipV="1">
              <a:off x="1767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5" name="Line 182"/>
            <p:cNvSpPr>
              <a:spLocks noChangeShapeType="1"/>
            </p:cNvSpPr>
            <p:nvPr/>
          </p:nvSpPr>
          <p:spPr bwMode="auto">
            <a:xfrm flipV="1">
              <a:off x="1769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6" name="Line 183"/>
            <p:cNvSpPr>
              <a:spLocks noChangeShapeType="1"/>
            </p:cNvSpPr>
            <p:nvPr/>
          </p:nvSpPr>
          <p:spPr bwMode="auto">
            <a:xfrm flipV="1">
              <a:off x="1770" y="1892"/>
              <a:ext cx="1" cy="1025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7" name="Line 184"/>
            <p:cNvSpPr>
              <a:spLocks noChangeShapeType="1"/>
            </p:cNvSpPr>
            <p:nvPr/>
          </p:nvSpPr>
          <p:spPr bwMode="auto">
            <a:xfrm flipV="1">
              <a:off x="1772" y="1892"/>
              <a:ext cx="1" cy="102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lg" len="med"/>
              <a:tailEnd type="stealth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38" name="Rectangle 185"/>
            <p:cNvSpPr>
              <a:spLocks noChangeArrowheads="1"/>
            </p:cNvSpPr>
            <p:nvPr/>
          </p:nvSpPr>
          <p:spPr bwMode="auto">
            <a:xfrm>
              <a:off x="1793" y="1888"/>
              <a:ext cx="42" cy="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7339" name="Freeform 186"/>
            <p:cNvSpPr>
              <a:spLocks/>
            </p:cNvSpPr>
            <p:nvPr/>
          </p:nvSpPr>
          <p:spPr bwMode="auto">
            <a:xfrm>
              <a:off x="1752" y="1893"/>
              <a:ext cx="36" cy="19"/>
            </a:xfrm>
            <a:custGeom>
              <a:avLst/>
              <a:gdLst>
                <a:gd name="T0" fmla="*/ 0 w 36"/>
                <a:gd name="T1" fmla="*/ 19 h 19"/>
                <a:gd name="T2" fmla="*/ 18 w 36"/>
                <a:gd name="T3" fmla="*/ 0 h 19"/>
                <a:gd name="T4" fmla="*/ 36 w 36"/>
                <a:gd name="T5" fmla="*/ 19 h 19"/>
                <a:gd name="T6" fmla="*/ 0 w 36"/>
                <a:gd name="T7" fmla="*/ 19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9"/>
                <a:gd name="T14" fmla="*/ 36 w 36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9">
                  <a:moveTo>
                    <a:pt x="0" y="19"/>
                  </a:moveTo>
                  <a:lnTo>
                    <a:pt x="18" y="0"/>
                  </a:lnTo>
                  <a:lnTo>
                    <a:pt x="36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40" name="Rectangle 187"/>
            <p:cNvSpPr>
              <a:spLocks noChangeArrowheads="1"/>
            </p:cNvSpPr>
            <p:nvPr/>
          </p:nvSpPr>
          <p:spPr bwMode="auto">
            <a:xfrm>
              <a:off x="1352" y="1892"/>
              <a:ext cx="2122" cy="1026"/>
            </a:xfrm>
            <a:prstGeom prst="rect">
              <a:avLst/>
            </a:prstGeom>
            <a:noFill/>
            <a:ln w="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41" name="Rectangle 188"/>
            <p:cNvSpPr>
              <a:spLocks noChangeArrowheads="1"/>
            </p:cNvSpPr>
            <p:nvPr/>
          </p:nvSpPr>
          <p:spPr bwMode="auto">
            <a:xfrm>
              <a:off x="1777" y="2420"/>
              <a:ext cx="4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7342" name="Line 189"/>
            <p:cNvSpPr>
              <a:spLocks noChangeShapeType="1"/>
            </p:cNvSpPr>
            <p:nvPr/>
          </p:nvSpPr>
          <p:spPr bwMode="auto">
            <a:xfrm>
              <a:off x="2189" y="2392"/>
              <a:ext cx="1" cy="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43" name="Rectangle 190"/>
            <p:cNvSpPr>
              <a:spLocks noChangeArrowheads="1"/>
            </p:cNvSpPr>
            <p:nvPr/>
          </p:nvSpPr>
          <p:spPr bwMode="auto">
            <a:xfrm>
              <a:off x="2190" y="2420"/>
              <a:ext cx="42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7344" name="Line 191"/>
            <p:cNvSpPr>
              <a:spLocks noChangeShapeType="1"/>
            </p:cNvSpPr>
            <p:nvPr/>
          </p:nvSpPr>
          <p:spPr bwMode="auto">
            <a:xfrm>
              <a:off x="2606" y="2392"/>
              <a:ext cx="1" cy="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45" name="Rectangle 192"/>
            <p:cNvSpPr>
              <a:spLocks noChangeArrowheads="1"/>
            </p:cNvSpPr>
            <p:nvPr/>
          </p:nvSpPr>
          <p:spPr bwMode="auto">
            <a:xfrm>
              <a:off x="2587" y="2420"/>
              <a:ext cx="6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7346" name="Line 193"/>
            <p:cNvSpPr>
              <a:spLocks noChangeShapeType="1"/>
            </p:cNvSpPr>
            <p:nvPr/>
          </p:nvSpPr>
          <p:spPr bwMode="auto">
            <a:xfrm>
              <a:off x="3024" y="2392"/>
              <a:ext cx="1" cy="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47" name="Rectangle 194"/>
            <p:cNvSpPr>
              <a:spLocks noChangeArrowheads="1"/>
            </p:cNvSpPr>
            <p:nvPr/>
          </p:nvSpPr>
          <p:spPr bwMode="auto">
            <a:xfrm>
              <a:off x="3006" y="2420"/>
              <a:ext cx="6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3p</a:t>
              </a:r>
              <a:endParaRPr lang="en-US"/>
            </a:p>
          </p:txBody>
        </p:sp>
        <p:sp>
          <p:nvSpPr>
            <p:cNvPr id="7348" name="Line 195"/>
            <p:cNvSpPr>
              <a:spLocks noChangeShapeType="1"/>
            </p:cNvSpPr>
            <p:nvPr/>
          </p:nvSpPr>
          <p:spPr bwMode="auto">
            <a:xfrm>
              <a:off x="3441" y="2392"/>
              <a:ext cx="1" cy="2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49" name="Rectangle 196"/>
            <p:cNvSpPr>
              <a:spLocks noChangeArrowheads="1"/>
            </p:cNvSpPr>
            <p:nvPr/>
          </p:nvSpPr>
          <p:spPr bwMode="auto">
            <a:xfrm>
              <a:off x="3423" y="2420"/>
              <a:ext cx="60" cy="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Symbol" pitchFamily="18" charset="2"/>
                </a:rPr>
                <a:t>4p</a:t>
              </a:r>
              <a:endParaRPr lang="en-US"/>
            </a:p>
          </p:txBody>
        </p:sp>
        <p:sp>
          <p:nvSpPr>
            <p:cNvPr id="7350" name="Rectangle 197"/>
            <p:cNvSpPr>
              <a:spLocks noChangeArrowheads="1"/>
            </p:cNvSpPr>
            <p:nvPr/>
          </p:nvSpPr>
          <p:spPr bwMode="auto">
            <a:xfrm>
              <a:off x="1709" y="2724"/>
              <a:ext cx="65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7351" name="Line 198"/>
            <p:cNvSpPr>
              <a:spLocks noChangeShapeType="1"/>
            </p:cNvSpPr>
            <p:nvPr/>
          </p:nvSpPr>
          <p:spPr bwMode="auto">
            <a:xfrm>
              <a:off x="1757" y="2746"/>
              <a:ext cx="2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52" name="Rectangle 199"/>
            <p:cNvSpPr>
              <a:spLocks noChangeArrowheads="1"/>
            </p:cNvSpPr>
            <p:nvPr/>
          </p:nvSpPr>
          <p:spPr bwMode="auto">
            <a:xfrm>
              <a:off x="1732" y="2043"/>
              <a:ext cx="43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5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353" name="Line 200"/>
            <p:cNvSpPr>
              <a:spLocks noChangeShapeType="1"/>
            </p:cNvSpPr>
            <p:nvPr/>
          </p:nvSpPr>
          <p:spPr bwMode="auto">
            <a:xfrm>
              <a:off x="1757" y="2064"/>
              <a:ext cx="2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54" name="Line 204"/>
            <p:cNvSpPr>
              <a:spLocks noChangeShapeType="1"/>
            </p:cNvSpPr>
            <p:nvPr/>
          </p:nvSpPr>
          <p:spPr bwMode="auto">
            <a:xfrm flipH="1">
              <a:off x="2024" y="2907"/>
              <a:ext cx="2" cy="1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55" name="Line 206"/>
            <p:cNvSpPr>
              <a:spLocks noChangeShapeType="1"/>
            </p:cNvSpPr>
            <p:nvPr/>
          </p:nvSpPr>
          <p:spPr bwMode="auto">
            <a:xfrm flipH="1" flipV="1">
              <a:off x="2441" y="1878"/>
              <a:ext cx="2" cy="2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56" name="Freeform 210"/>
            <p:cNvSpPr>
              <a:spLocks/>
            </p:cNvSpPr>
            <p:nvPr/>
          </p:nvSpPr>
          <p:spPr bwMode="auto">
            <a:xfrm>
              <a:off x="3277" y="1877"/>
              <a:ext cx="5" cy="51"/>
            </a:xfrm>
            <a:custGeom>
              <a:avLst/>
              <a:gdLst>
                <a:gd name="T0" fmla="*/ 103 w 3"/>
                <a:gd name="T1" fmla="*/ 1010 h 31"/>
                <a:gd name="T2" fmla="*/ 62 w 3"/>
                <a:gd name="T3" fmla="*/ 712 h 31"/>
                <a:gd name="T4" fmla="*/ 37 w 3"/>
                <a:gd name="T5" fmla="*/ 360 h 31"/>
                <a:gd name="T6" fmla="*/ 0 w 3"/>
                <a:gd name="T7" fmla="*/ 0 h 3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"/>
                <a:gd name="T13" fmla="*/ 0 h 31"/>
                <a:gd name="T14" fmla="*/ 3 w 3"/>
                <a:gd name="T15" fmla="*/ 31 h 3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" h="31">
                  <a:moveTo>
                    <a:pt x="3" y="31"/>
                  </a:moveTo>
                  <a:lnTo>
                    <a:pt x="2" y="22"/>
                  </a:lnTo>
                  <a:lnTo>
                    <a:pt x="1" y="11"/>
                  </a:lnTo>
                  <a:lnTo>
                    <a:pt x="0" y="0"/>
                  </a:lnTo>
                </a:path>
              </a:pathLst>
            </a:cu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357" name="Rectangle 212"/>
            <p:cNvSpPr>
              <a:spLocks noChangeArrowheads="1"/>
            </p:cNvSpPr>
            <p:nvPr/>
          </p:nvSpPr>
          <p:spPr bwMode="auto">
            <a:xfrm>
              <a:off x="1352" y="1892"/>
              <a:ext cx="2122" cy="1026"/>
            </a:xfrm>
            <a:prstGeom prst="rect">
              <a:avLst/>
            </a:prstGeom>
            <a:noFill/>
            <a:ln w="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7191" name="Group 215"/>
          <p:cNvGrpSpPr>
            <a:grpSpLocks noChangeAspect="1"/>
          </p:cNvGrpSpPr>
          <p:nvPr/>
        </p:nvGrpSpPr>
        <p:grpSpPr bwMode="auto">
          <a:xfrm>
            <a:off x="1889125" y="1120775"/>
            <a:ext cx="3438525" cy="1768475"/>
            <a:chOff x="1350" y="706"/>
            <a:chExt cx="2121" cy="1114"/>
          </a:xfrm>
        </p:grpSpPr>
        <p:sp>
          <p:nvSpPr>
            <p:cNvPr id="7240" name="AutoShape 214"/>
            <p:cNvSpPr>
              <a:spLocks noChangeAspect="1" noChangeArrowheads="1" noTextEdit="1"/>
            </p:cNvSpPr>
            <p:nvPr/>
          </p:nvSpPr>
          <p:spPr bwMode="auto">
            <a:xfrm>
              <a:off x="1350" y="720"/>
              <a:ext cx="2115" cy="1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1" name="Rectangle 216"/>
            <p:cNvSpPr>
              <a:spLocks noChangeArrowheads="1"/>
            </p:cNvSpPr>
            <p:nvPr/>
          </p:nvSpPr>
          <p:spPr bwMode="auto">
            <a:xfrm>
              <a:off x="1352" y="722"/>
              <a:ext cx="2111" cy="1089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42" name="Line 217"/>
            <p:cNvSpPr>
              <a:spLocks noChangeShapeType="1"/>
            </p:cNvSpPr>
            <p:nvPr/>
          </p:nvSpPr>
          <p:spPr bwMode="auto">
            <a:xfrm flipV="1">
              <a:off x="1560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3" name="Line 218"/>
            <p:cNvSpPr>
              <a:spLocks noChangeShapeType="1"/>
            </p:cNvSpPr>
            <p:nvPr/>
          </p:nvSpPr>
          <p:spPr bwMode="auto">
            <a:xfrm flipV="1">
              <a:off x="1562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4" name="Line 219"/>
            <p:cNvSpPr>
              <a:spLocks noChangeShapeType="1"/>
            </p:cNvSpPr>
            <p:nvPr/>
          </p:nvSpPr>
          <p:spPr bwMode="auto">
            <a:xfrm flipV="1">
              <a:off x="1975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5" name="Line 220"/>
            <p:cNvSpPr>
              <a:spLocks noChangeShapeType="1"/>
            </p:cNvSpPr>
            <p:nvPr/>
          </p:nvSpPr>
          <p:spPr bwMode="auto">
            <a:xfrm flipV="1">
              <a:off x="1976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6" name="Line 221"/>
            <p:cNvSpPr>
              <a:spLocks noChangeShapeType="1"/>
            </p:cNvSpPr>
            <p:nvPr/>
          </p:nvSpPr>
          <p:spPr bwMode="auto">
            <a:xfrm flipV="1">
              <a:off x="2183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7" name="Line 222"/>
            <p:cNvSpPr>
              <a:spLocks noChangeShapeType="1"/>
            </p:cNvSpPr>
            <p:nvPr/>
          </p:nvSpPr>
          <p:spPr bwMode="auto">
            <a:xfrm flipV="1">
              <a:off x="2184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8" name="Line 223"/>
            <p:cNvSpPr>
              <a:spLocks noChangeShapeType="1"/>
            </p:cNvSpPr>
            <p:nvPr/>
          </p:nvSpPr>
          <p:spPr bwMode="auto">
            <a:xfrm flipV="1">
              <a:off x="2389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49" name="Line 224"/>
            <p:cNvSpPr>
              <a:spLocks noChangeShapeType="1"/>
            </p:cNvSpPr>
            <p:nvPr/>
          </p:nvSpPr>
          <p:spPr bwMode="auto">
            <a:xfrm flipV="1">
              <a:off x="2391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0" name="Line 225"/>
            <p:cNvSpPr>
              <a:spLocks noChangeShapeType="1"/>
            </p:cNvSpPr>
            <p:nvPr/>
          </p:nvSpPr>
          <p:spPr bwMode="auto">
            <a:xfrm flipV="1">
              <a:off x="2598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1" name="Line 226"/>
            <p:cNvSpPr>
              <a:spLocks noChangeShapeType="1"/>
            </p:cNvSpPr>
            <p:nvPr/>
          </p:nvSpPr>
          <p:spPr bwMode="auto">
            <a:xfrm flipV="1">
              <a:off x="2599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2" name="Line 227"/>
            <p:cNvSpPr>
              <a:spLocks noChangeShapeType="1"/>
            </p:cNvSpPr>
            <p:nvPr/>
          </p:nvSpPr>
          <p:spPr bwMode="auto">
            <a:xfrm flipV="1">
              <a:off x="2806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3" name="Line 228"/>
            <p:cNvSpPr>
              <a:spLocks noChangeShapeType="1"/>
            </p:cNvSpPr>
            <p:nvPr/>
          </p:nvSpPr>
          <p:spPr bwMode="auto">
            <a:xfrm flipV="1">
              <a:off x="2807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4" name="Line 229"/>
            <p:cNvSpPr>
              <a:spLocks noChangeShapeType="1"/>
            </p:cNvSpPr>
            <p:nvPr/>
          </p:nvSpPr>
          <p:spPr bwMode="auto">
            <a:xfrm flipV="1">
              <a:off x="3012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5" name="Line 230"/>
            <p:cNvSpPr>
              <a:spLocks noChangeShapeType="1"/>
            </p:cNvSpPr>
            <p:nvPr/>
          </p:nvSpPr>
          <p:spPr bwMode="auto">
            <a:xfrm flipV="1">
              <a:off x="3014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6" name="Line 231"/>
            <p:cNvSpPr>
              <a:spLocks noChangeShapeType="1"/>
            </p:cNvSpPr>
            <p:nvPr/>
          </p:nvSpPr>
          <p:spPr bwMode="auto">
            <a:xfrm flipV="1">
              <a:off x="3220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7" name="Line 232"/>
            <p:cNvSpPr>
              <a:spLocks noChangeShapeType="1"/>
            </p:cNvSpPr>
            <p:nvPr/>
          </p:nvSpPr>
          <p:spPr bwMode="auto">
            <a:xfrm flipV="1">
              <a:off x="3222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8" name="Line 233"/>
            <p:cNvSpPr>
              <a:spLocks noChangeShapeType="1"/>
            </p:cNvSpPr>
            <p:nvPr/>
          </p:nvSpPr>
          <p:spPr bwMode="auto">
            <a:xfrm flipV="1">
              <a:off x="3429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59" name="Line 234"/>
            <p:cNvSpPr>
              <a:spLocks noChangeShapeType="1"/>
            </p:cNvSpPr>
            <p:nvPr/>
          </p:nvSpPr>
          <p:spPr bwMode="auto">
            <a:xfrm flipV="1">
              <a:off x="3430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0" name="Line 235"/>
            <p:cNvSpPr>
              <a:spLocks noChangeShapeType="1"/>
            </p:cNvSpPr>
            <p:nvPr/>
          </p:nvSpPr>
          <p:spPr bwMode="auto">
            <a:xfrm>
              <a:off x="1353" y="1626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1" name="Line 236"/>
            <p:cNvSpPr>
              <a:spLocks noChangeShapeType="1"/>
            </p:cNvSpPr>
            <p:nvPr/>
          </p:nvSpPr>
          <p:spPr bwMode="auto">
            <a:xfrm>
              <a:off x="1353" y="1628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2" name="Line 237"/>
            <p:cNvSpPr>
              <a:spLocks noChangeShapeType="1"/>
            </p:cNvSpPr>
            <p:nvPr/>
          </p:nvSpPr>
          <p:spPr bwMode="auto">
            <a:xfrm>
              <a:off x="1353" y="1446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3" name="Line 238"/>
            <p:cNvSpPr>
              <a:spLocks noChangeShapeType="1"/>
            </p:cNvSpPr>
            <p:nvPr/>
          </p:nvSpPr>
          <p:spPr bwMode="auto">
            <a:xfrm>
              <a:off x="1353" y="1448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4" name="Line 239"/>
            <p:cNvSpPr>
              <a:spLocks noChangeShapeType="1"/>
            </p:cNvSpPr>
            <p:nvPr/>
          </p:nvSpPr>
          <p:spPr bwMode="auto">
            <a:xfrm>
              <a:off x="1353" y="1083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5" name="Line 240"/>
            <p:cNvSpPr>
              <a:spLocks noChangeShapeType="1"/>
            </p:cNvSpPr>
            <p:nvPr/>
          </p:nvSpPr>
          <p:spPr bwMode="auto">
            <a:xfrm>
              <a:off x="1353" y="1085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6" name="Line 241"/>
            <p:cNvSpPr>
              <a:spLocks noChangeShapeType="1"/>
            </p:cNvSpPr>
            <p:nvPr/>
          </p:nvSpPr>
          <p:spPr bwMode="auto">
            <a:xfrm>
              <a:off x="1353" y="903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7" name="Line 242"/>
            <p:cNvSpPr>
              <a:spLocks noChangeShapeType="1"/>
            </p:cNvSpPr>
            <p:nvPr/>
          </p:nvSpPr>
          <p:spPr bwMode="auto">
            <a:xfrm>
              <a:off x="1353" y="905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8" name="Line 243"/>
            <p:cNvSpPr>
              <a:spLocks noChangeShapeType="1"/>
            </p:cNvSpPr>
            <p:nvPr/>
          </p:nvSpPr>
          <p:spPr bwMode="auto">
            <a:xfrm>
              <a:off x="1353" y="1263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69" name="Line 244"/>
            <p:cNvSpPr>
              <a:spLocks noChangeShapeType="1"/>
            </p:cNvSpPr>
            <p:nvPr/>
          </p:nvSpPr>
          <p:spPr bwMode="auto">
            <a:xfrm>
              <a:off x="1353" y="1265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0" name="Line 245"/>
            <p:cNvSpPr>
              <a:spLocks noChangeShapeType="1"/>
            </p:cNvSpPr>
            <p:nvPr/>
          </p:nvSpPr>
          <p:spPr bwMode="auto">
            <a:xfrm>
              <a:off x="1353" y="1266"/>
              <a:ext cx="211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1" name="Line 246"/>
            <p:cNvSpPr>
              <a:spLocks noChangeShapeType="1"/>
            </p:cNvSpPr>
            <p:nvPr/>
          </p:nvSpPr>
          <p:spPr bwMode="auto">
            <a:xfrm>
              <a:off x="1353" y="1268"/>
              <a:ext cx="2110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2" name="Rectangle 247"/>
            <p:cNvSpPr>
              <a:spLocks noChangeArrowheads="1"/>
            </p:cNvSpPr>
            <p:nvPr/>
          </p:nvSpPr>
          <p:spPr bwMode="auto">
            <a:xfrm>
              <a:off x="3419" y="1193"/>
              <a:ext cx="38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7273" name="Freeform 248"/>
            <p:cNvSpPr>
              <a:spLocks/>
            </p:cNvSpPr>
            <p:nvPr/>
          </p:nvSpPr>
          <p:spPr bwMode="auto">
            <a:xfrm>
              <a:off x="3442" y="1247"/>
              <a:ext cx="18" cy="39"/>
            </a:xfrm>
            <a:custGeom>
              <a:avLst/>
              <a:gdLst>
                <a:gd name="T0" fmla="*/ 0 w 18"/>
                <a:gd name="T1" fmla="*/ 0 h 39"/>
                <a:gd name="T2" fmla="*/ 18 w 18"/>
                <a:gd name="T3" fmla="*/ 19 h 39"/>
                <a:gd name="T4" fmla="*/ 0 w 18"/>
                <a:gd name="T5" fmla="*/ 39 h 39"/>
                <a:gd name="T6" fmla="*/ 0 w 18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39"/>
                <a:gd name="T14" fmla="*/ 18 w 18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39">
                  <a:moveTo>
                    <a:pt x="0" y="0"/>
                  </a:moveTo>
                  <a:lnTo>
                    <a:pt x="18" y="1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74" name="Line 249"/>
            <p:cNvSpPr>
              <a:spLocks noChangeShapeType="1"/>
            </p:cNvSpPr>
            <p:nvPr/>
          </p:nvSpPr>
          <p:spPr bwMode="auto">
            <a:xfrm flipV="1">
              <a:off x="1765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5" name="Line 250"/>
            <p:cNvSpPr>
              <a:spLocks noChangeShapeType="1"/>
            </p:cNvSpPr>
            <p:nvPr/>
          </p:nvSpPr>
          <p:spPr bwMode="auto">
            <a:xfrm flipV="1">
              <a:off x="1766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6" name="Line 251"/>
            <p:cNvSpPr>
              <a:spLocks noChangeShapeType="1"/>
            </p:cNvSpPr>
            <p:nvPr/>
          </p:nvSpPr>
          <p:spPr bwMode="auto">
            <a:xfrm flipV="1">
              <a:off x="1768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7" name="Line 252"/>
            <p:cNvSpPr>
              <a:spLocks noChangeShapeType="1"/>
            </p:cNvSpPr>
            <p:nvPr/>
          </p:nvSpPr>
          <p:spPr bwMode="auto">
            <a:xfrm flipV="1">
              <a:off x="1770" y="722"/>
              <a:ext cx="1" cy="108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78" name="Rectangle 253"/>
            <p:cNvSpPr>
              <a:spLocks noChangeArrowheads="1"/>
            </p:cNvSpPr>
            <p:nvPr/>
          </p:nvSpPr>
          <p:spPr bwMode="auto">
            <a:xfrm>
              <a:off x="1791" y="718"/>
              <a:ext cx="38" cy="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7279" name="Freeform 254"/>
            <p:cNvSpPr>
              <a:spLocks/>
            </p:cNvSpPr>
            <p:nvPr/>
          </p:nvSpPr>
          <p:spPr bwMode="auto">
            <a:xfrm>
              <a:off x="1750" y="724"/>
              <a:ext cx="36" cy="19"/>
            </a:xfrm>
            <a:custGeom>
              <a:avLst/>
              <a:gdLst>
                <a:gd name="T0" fmla="*/ 0 w 36"/>
                <a:gd name="T1" fmla="*/ 19 h 19"/>
                <a:gd name="T2" fmla="*/ 18 w 36"/>
                <a:gd name="T3" fmla="*/ 0 h 19"/>
                <a:gd name="T4" fmla="*/ 36 w 36"/>
                <a:gd name="T5" fmla="*/ 19 h 19"/>
                <a:gd name="T6" fmla="*/ 0 w 36"/>
                <a:gd name="T7" fmla="*/ 19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19"/>
                <a:gd name="T14" fmla="*/ 36 w 36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19">
                  <a:moveTo>
                    <a:pt x="0" y="19"/>
                  </a:moveTo>
                  <a:lnTo>
                    <a:pt x="18" y="0"/>
                  </a:lnTo>
                  <a:lnTo>
                    <a:pt x="36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280" name="Rectangle 255"/>
            <p:cNvSpPr>
              <a:spLocks noChangeArrowheads="1"/>
            </p:cNvSpPr>
            <p:nvPr/>
          </p:nvSpPr>
          <p:spPr bwMode="auto">
            <a:xfrm>
              <a:off x="1352" y="722"/>
              <a:ext cx="2111" cy="1089"/>
            </a:xfrm>
            <a:prstGeom prst="rect">
              <a:avLst/>
            </a:prstGeom>
            <a:noFill/>
            <a:ln w="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1" name="Rectangle 256"/>
            <p:cNvSpPr>
              <a:spLocks noChangeArrowheads="1"/>
            </p:cNvSpPr>
            <p:nvPr/>
          </p:nvSpPr>
          <p:spPr bwMode="auto">
            <a:xfrm>
              <a:off x="1775" y="1282"/>
              <a:ext cx="40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Symbol" pitchFamily="18" charset="2"/>
                </a:rPr>
                <a:t>0</a:t>
              </a:r>
              <a:endParaRPr lang="en-US"/>
            </a:p>
          </p:txBody>
        </p:sp>
        <p:sp>
          <p:nvSpPr>
            <p:cNvPr id="7282" name="Line 257"/>
            <p:cNvSpPr>
              <a:spLocks noChangeShapeType="1"/>
            </p:cNvSpPr>
            <p:nvPr/>
          </p:nvSpPr>
          <p:spPr bwMode="auto">
            <a:xfrm>
              <a:off x="2184" y="1252"/>
              <a:ext cx="1" cy="3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3" name="Rectangle 258"/>
            <p:cNvSpPr>
              <a:spLocks noChangeArrowheads="1"/>
            </p:cNvSpPr>
            <p:nvPr/>
          </p:nvSpPr>
          <p:spPr bwMode="auto">
            <a:xfrm>
              <a:off x="2186" y="1282"/>
              <a:ext cx="41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endParaRPr lang="en-US"/>
            </a:p>
          </p:txBody>
        </p:sp>
        <p:sp>
          <p:nvSpPr>
            <p:cNvPr id="7284" name="Line 259"/>
            <p:cNvSpPr>
              <a:spLocks noChangeShapeType="1"/>
            </p:cNvSpPr>
            <p:nvPr/>
          </p:nvSpPr>
          <p:spPr bwMode="auto">
            <a:xfrm>
              <a:off x="2599" y="1252"/>
              <a:ext cx="1" cy="3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5" name="Rectangle 260"/>
            <p:cNvSpPr>
              <a:spLocks noChangeArrowheads="1"/>
            </p:cNvSpPr>
            <p:nvPr/>
          </p:nvSpPr>
          <p:spPr bwMode="auto">
            <a:xfrm>
              <a:off x="2581" y="1282"/>
              <a:ext cx="59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Symbol" pitchFamily="18" charset="2"/>
                </a:rPr>
                <a:t>2p</a:t>
              </a:r>
              <a:endParaRPr lang="en-US"/>
            </a:p>
          </p:txBody>
        </p:sp>
        <p:sp>
          <p:nvSpPr>
            <p:cNvPr id="7286" name="Line 261"/>
            <p:cNvSpPr>
              <a:spLocks noChangeShapeType="1"/>
            </p:cNvSpPr>
            <p:nvPr/>
          </p:nvSpPr>
          <p:spPr bwMode="auto">
            <a:xfrm>
              <a:off x="3016" y="1252"/>
              <a:ext cx="1" cy="3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7" name="Rectangle 262"/>
            <p:cNvSpPr>
              <a:spLocks noChangeArrowheads="1"/>
            </p:cNvSpPr>
            <p:nvPr/>
          </p:nvSpPr>
          <p:spPr bwMode="auto">
            <a:xfrm>
              <a:off x="2997" y="1282"/>
              <a:ext cx="59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Symbol" pitchFamily="18" charset="2"/>
                </a:rPr>
                <a:t>3p</a:t>
              </a:r>
              <a:endParaRPr lang="en-US"/>
            </a:p>
          </p:txBody>
        </p:sp>
        <p:sp>
          <p:nvSpPr>
            <p:cNvPr id="7288" name="Line 263"/>
            <p:cNvSpPr>
              <a:spLocks noChangeShapeType="1"/>
            </p:cNvSpPr>
            <p:nvPr/>
          </p:nvSpPr>
          <p:spPr bwMode="auto">
            <a:xfrm>
              <a:off x="3430" y="1252"/>
              <a:ext cx="1" cy="3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89" name="Rectangle 264"/>
            <p:cNvSpPr>
              <a:spLocks noChangeArrowheads="1"/>
            </p:cNvSpPr>
            <p:nvPr/>
          </p:nvSpPr>
          <p:spPr bwMode="auto">
            <a:xfrm>
              <a:off x="3412" y="1282"/>
              <a:ext cx="59" cy="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Symbol" pitchFamily="18" charset="2"/>
                </a:rPr>
                <a:t>4p</a:t>
              </a:r>
              <a:endParaRPr lang="en-US"/>
            </a:p>
          </p:txBody>
        </p:sp>
        <p:sp>
          <p:nvSpPr>
            <p:cNvPr id="7290" name="Rectangle 265"/>
            <p:cNvSpPr>
              <a:spLocks noChangeArrowheads="1"/>
            </p:cNvSpPr>
            <p:nvPr/>
          </p:nvSpPr>
          <p:spPr bwMode="auto">
            <a:xfrm>
              <a:off x="1707" y="1605"/>
              <a:ext cx="66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7291" name="Line 266"/>
            <p:cNvSpPr>
              <a:spLocks noChangeShapeType="1"/>
            </p:cNvSpPr>
            <p:nvPr/>
          </p:nvSpPr>
          <p:spPr bwMode="auto">
            <a:xfrm>
              <a:off x="1755" y="1628"/>
              <a:ext cx="2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2" name="Rectangle 267"/>
            <p:cNvSpPr>
              <a:spLocks noChangeArrowheads="1"/>
            </p:cNvSpPr>
            <p:nvPr/>
          </p:nvSpPr>
          <p:spPr bwMode="auto">
            <a:xfrm>
              <a:off x="1730" y="882"/>
              <a:ext cx="43" cy="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293" name="Line 268"/>
            <p:cNvSpPr>
              <a:spLocks noChangeShapeType="1"/>
            </p:cNvSpPr>
            <p:nvPr/>
          </p:nvSpPr>
          <p:spPr bwMode="auto">
            <a:xfrm>
              <a:off x="1755" y="905"/>
              <a:ext cx="2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4" name="Line 271"/>
            <p:cNvSpPr>
              <a:spLocks noChangeShapeType="1"/>
            </p:cNvSpPr>
            <p:nvPr/>
          </p:nvSpPr>
          <p:spPr bwMode="auto">
            <a:xfrm flipH="1" flipV="1">
              <a:off x="1813" y="715"/>
              <a:ext cx="1" cy="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5" name="Line 273"/>
            <p:cNvSpPr>
              <a:spLocks noChangeShapeType="1"/>
            </p:cNvSpPr>
            <p:nvPr/>
          </p:nvSpPr>
          <p:spPr bwMode="auto">
            <a:xfrm flipH="1">
              <a:off x="2227" y="1801"/>
              <a:ext cx="4" cy="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6" name="Line 275"/>
            <p:cNvSpPr>
              <a:spLocks noChangeShapeType="1"/>
            </p:cNvSpPr>
            <p:nvPr/>
          </p:nvSpPr>
          <p:spPr bwMode="auto">
            <a:xfrm flipH="1" flipV="1">
              <a:off x="2644" y="706"/>
              <a:ext cx="1" cy="2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7" name="Line 277"/>
            <p:cNvSpPr>
              <a:spLocks noChangeShapeType="1"/>
            </p:cNvSpPr>
            <p:nvPr/>
          </p:nvSpPr>
          <p:spPr bwMode="auto">
            <a:xfrm flipH="1">
              <a:off x="3059" y="1799"/>
              <a:ext cx="3" cy="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8" name="Rectangle 279"/>
            <p:cNvSpPr>
              <a:spLocks noChangeArrowheads="1"/>
            </p:cNvSpPr>
            <p:nvPr/>
          </p:nvSpPr>
          <p:spPr bwMode="auto">
            <a:xfrm>
              <a:off x="1352" y="722"/>
              <a:ext cx="2111" cy="1089"/>
            </a:xfrm>
            <a:prstGeom prst="rect">
              <a:avLst/>
            </a:prstGeom>
            <a:noFill/>
            <a:ln w="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99" name="Line 246"/>
            <p:cNvSpPr>
              <a:spLocks noChangeShapeType="1"/>
            </p:cNvSpPr>
            <p:nvPr/>
          </p:nvSpPr>
          <p:spPr bwMode="auto">
            <a:xfrm flipH="1" flipV="1">
              <a:off x="1767" y="726"/>
              <a:ext cx="0" cy="108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 type="stealth" w="med" len="med"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7192" name="Freeform 202"/>
          <p:cNvSpPr>
            <a:spLocks/>
          </p:cNvSpPr>
          <p:nvPr/>
        </p:nvSpPr>
        <p:spPr bwMode="auto">
          <a:xfrm>
            <a:off x="2301875" y="2981325"/>
            <a:ext cx="9525" cy="82550"/>
          </a:xfrm>
          <a:custGeom>
            <a:avLst/>
            <a:gdLst>
              <a:gd name="T0" fmla="*/ 2147483647 w 3"/>
              <a:gd name="T1" fmla="*/ 2147483647 h 31"/>
              <a:gd name="T2" fmla="*/ 2147483647 w 3"/>
              <a:gd name="T3" fmla="*/ 2147483647 h 31"/>
              <a:gd name="T4" fmla="*/ 2147483647 w 3"/>
              <a:gd name="T5" fmla="*/ 2147483647 h 31"/>
              <a:gd name="T6" fmla="*/ 0 w 3"/>
              <a:gd name="T7" fmla="*/ 0 h 31"/>
              <a:gd name="T8" fmla="*/ 0 60000 65536"/>
              <a:gd name="T9" fmla="*/ 0 60000 65536"/>
              <a:gd name="T10" fmla="*/ 0 60000 65536"/>
              <a:gd name="T11" fmla="*/ 0 60000 65536"/>
              <a:gd name="T12" fmla="*/ 0 w 3"/>
              <a:gd name="T13" fmla="*/ 0 h 31"/>
              <a:gd name="T14" fmla="*/ 3 w 3"/>
              <a:gd name="T15" fmla="*/ 31 h 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" h="31">
                <a:moveTo>
                  <a:pt x="3" y="31"/>
                </a:moveTo>
                <a:lnTo>
                  <a:pt x="2" y="21"/>
                </a:lnTo>
                <a:lnTo>
                  <a:pt x="1" y="11"/>
                </a:lnTo>
                <a:lnTo>
                  <a:pt x="0" y="0"/>
                </a:lnTo>
              </a:path>
            </a:pathLst>
          </a:custGeom>
          <a:noFill/>
          <a:ln w="2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6" name="Group 311"/>
          <p:cNvGrpSpPr>
            <a:grpSpLocks/>
          </p:cNvGrpSpPr>
          <p:nvPr/>
        </p:nvGrpSpPr>
        <p:grpSpPr bwMode="auto">
          <a:xfrm>
            <a:off x="1895475" y="2965450"/>
            <a:ext cx="3417888" cy="1725613"/>
            <a:chOff x="1894738" y="2966139"/>
            <a:chExt cx="3418007" cy="1724163"/>
          </a:xfrm>
        </p:grpSpPr>
        <p:cxnSp>
          <p:nvCxnSpPr>
            <p:cNvPr id="292" name="Straight Connector 291"/>
            <p:cNvCxnSpPr/>
            <p:nvPr/>
          </p:nvCxnSpPr>
          <p:spPr>
            <a:xfrm rot="5400000" flipH="1" flipV="1">
              <a:off x="1401743" y="3816325"/>
              <a:ext cx="1678164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/>
          </p:nvCxnSpPr>
          <p:spPr>
            <a:xfrm rot="5400000" flipH="1" flipV="1">
              <a:off x="2071691" y="3805221"/>
              <a:ext cx="1678164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 flipH="1" flipV="1">
              <a:off x="2730527" y="3835359"/>
              <a:ext cx="1678164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Straight Connector 294"/>
            <p:cNvCxnSpPr/>
            <p:nvPr/>
          </p:nvCxnSpPr>
          <p:spPr>
            <a:xfrm rot="5400000" flipH="1" flipV="1">
              <a:off x="3414763" y="3851221"/>
              <a:ext cx="1678164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Straight Connector 295"/>
            <p:cNvCxnSpPr/>
            <p:nvPr/>
          </p:nvCxnSpPr>
          <p:spPr>
            <a:xfrm rot="5400000" flipH="1" flipV="1">
              <a:off x="4086299" y="3825842"/>
              <a:ext cx="1678164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33" name="Freeform 201"/>
            <p:cNvSpPr>
              <a:spLocks/>
            </p:cNvSpPr>
            <p:nvPr/>
          </p:nvSpPr>
          <p:spPr bwMode="auto">
            <a:xfrm>
              <a:off x="1894738" y="4089400"/>
              <a:ext cx="266024" cy="557213"/>
            </a:xfrm>
            <a:custGeom>
              <a:avLst/>
              <a:gdLst>
                <a:gd name="T0" fmla="*/ 0 w 99"/>
                <a:gd name="T1" fmla="*/ 0 h 211"/>
                <a:gd name="T2" fmla="*/ 2147483647 w 99"/>
                <a:gd name="T3" fmla="*/ 0 h 211"/>
                <a:gd name="T4" fmla="*/ 2147483647 w 99"/>
                <a:gd name="T5" fmla="*/ 0 h 211"/>
                <a:gd name="T6" fmla="*/ 2147483647 w 99"/>
                <a:gd name="T7" fmla="*/ 0 h 211"/>
                <a:gd name="T8" fmla="*/ 2147483647 w 99"/>
                <a:gd name="T9" fmla="*/ 0 h 211"/>
                <a:gd name="T10" fmla="*/ 2147483647 w 99"/>
                <a:gd name="T11" fmla="*/ 0 h 211"/>
                <a:gd name="T12" fmla="*/ 2147483647 w 99"/>
                <a:gd name="T13" fmla="*/ 2147483647 h 211"/>
                <a:gd name="T14" fmla="*/ 2147483647 w 99"/>
                <a:gd name="T15" fmla="*/ 2147483647 h 211"/>
                <a:gd name="T16" fmla="*/ 2147483647 w 99"/>
                <a:gd name="T17" fmla="*/ 2147483647 h 211"/>
                <a:gd name="T18" fmla="*/ 2147483647 w 99"/>
                <a:gd name="T19" fmla="*/ 2147483647 h 211"/>
                <a:gd name="T20" fmla="*/ 2147483647 w 99"/>
                <a:gd name="T21" fmla="*/ 2147483647 h 211"/>
                <a:gd name="T22" fmla="*/ 2147483647 w 99"/>
                <a:gd name="T23" fmla="*/ 2147483647 h 211"/>
                <a:gd name="T24" fmla="*/ 2147483647 w 99"/>
                <a:gd name="T25" fmla="*/ 2147483647 h 211"/>
                <a:gd name="T26" fmla="*/ 2147483647 w 99"/>
                <a:gd name="T27" fmla="*/ 2147483647 h 211"/>
                <a:gd name="T28" fmla="*/ 2147483647 w 99"/>
                <a:gd name="T29" fmla="*/ 2147483647 h 211"/>
                <a:gd name="T30" fmla="*/ 2147483647 w 99"/>
                <a:gd name="T31" fmla="*/ 2147483647 h 211"/>
                <a:gd name="T32" fmla="*/ 2147483647 w 99"/>
                <a:gd name="T33" fmla="*/ 2147483647 h 211"/>
                <a:gd name="T34" fmla="*/ 2147483647 w 99"/>
                <a:gd name="T35" fmla="*/ 2147483647 h 211"/>
                <a:gd name="T36" fmla="*/ 2147483647 w 99"/>
                <a:gd name="T37" fmla="*/ 2147483647 h 211"/>
                <a:gd name="T38" fmla="*/ 2147483647 w 99"/>
                <a:gd name="T39" fmla="*/ 2147483647 h 211"/>
                <a:gd name="T40" fmla="*/ 2147483647 w 99"/>
                <a:gd name="T41" fmla="*/ 2147483647 h 211"/>
                <a:gd name="T42" fmla="*/ 2147483647 w 99"/>
                <a:gd name="T43" fmla="*/ 2147483647 h 211"/>
                <a:gd name="T44" fmla="*/ 2147483647 w 99"/>
                <a:gd name="T45" fmla="*/ 2147483647 h 211"/>
                <a:gd name="T46" fmla="*/ 2147483647 w 99"/>
                <a:gd name="T47" fmla="*/ 2147483647 h 211"/>
                <a:gd name="T48" fmla="*/ 2147483647 w 99"/>
                <a:gd name="T49" fmla="*/ 2147483647 h 211"/>
                <a:gd name="T50" fmla="*/ 2147483647 w 99"/>
                <a:gd name="T51" fmla="*/ 2147483647 h 211"/>
                <a:gd name="T52" fmla="*/ 2147483647 w 99"/>
                <a:gd name="T53" fmla="*/ 2147483647 h 211"/>
                <a:gd name="T54" fmla="*/ 2147483647 w 99"/>
                <a:gd name="T55" fmla="*/ 2147483647 h 211"/>
                <a:gd name="T56" fmla="*/ 2147483647 w 99"/>
                <a:gd name="T57" fmla="*/ 2147483647 h 211"/>
                <a:gd name="T58" fmla="*/ 2147483647 w 99"/>
                <a:gd name="T59" fmla="*/ 2147483647 h 211"/>
                <a:gd name="T60" fmla="*/ 2147483647 w 99"/>
                <a:gd name="T61" fmla="*/ 2147483647 h 211"/>
                <a:gd name="T62" fmla="*/ 2147483647 w 99"/>
                <a:gd name="T63" fmla="*/ 2147483647 h 211"/>
                <a:gd name="T64" fmla="*/ 2147483647 w 99"/>
                <a:gd name="T65" fmla="*/ 2147483647 h 211"/>
                <a:gd name="T66" fmla="*/ 2147483647 w 99"/>
                <a:gd name="T67" fmla="*/ 2147483647 h 211"/>
                <a:gd name="T68" fmla="*/ 2147483647 w 99"/>
                <a:gd name="T69" fmla="*/ 2147483647 h 211"/>
                <a:gd name="T70" fmla="*/ 2147483647 w 99"/>
                <a:gd name="T71" fmla="*/ 2147483647 h 211"/>
                <a:gd name="T72" fmla="*/ 2147483647 w 99"/>
                <a:gd name="T73" fmla="*/ 2147483647 h 211"/>
                <a:gd name="T74" fmla="*/ 2147483647 w 99"/>
                <a:gd name="T75" fmla="*/ 2147483647 h 211"/>
                <a:gd name="T76" fmla="*/ 2147483647 w 99"/>
                <a:gd name="T77" fmla="*/ 2147483647 h 211"/>
                <a:gd name="T78" fmla="*/ 2147483647 w 99"/>
                <a:gd name="T79" fmla="*/ 2147483647 h 211"/>
                <a:gd name="T80" fmla="*/ 2147483647 w 99"/>
                <a:gd name="T81" fmla="*/ 2147483647 h 211"/>
                <a:gd name="T82" fmla="*/ 2147483647 w 99"/>
                <a:gd name="T83" fmla="*/ 2147483647 h 211"/>
                <a:gd name="T84" fmla="*/ 2147483647 w 99"/>
                <a:gd name="T85" fmla="*/ 2147483647 h 211"/>
                <a:gd name="T86" fmla="*/ 2147483647 w 99"/>
                <a:gd name="T87" fmla="*/ 2147483647 h 211"/>
                <a:gd name="T88" fmla="*/ 2147483647 w 99"/>
                <a:gd name="T89" fmla="*/ 2147483647 h 211"/>
                <a:gd name="T90" fmla="*/ 2147483647 w 99"/>
                <a:gd name="T91" fmla="*/ 2147483647 h 211"/>
                <a:gd name="T92" fmla="*/ 2147483647 w 99"/>
                <a:gd name="T93" fmla="*/ 2147483647 h 211"/>
                <a:gd name="T94" fmla="*/ 2147483647 w 99"/>
                <a:gd name="T95" fmla="*/ 2147483647 h 211"/>
                <a:gd name="T96" fmla="*/ 2147483647 w 99"/>
                <a:gd name="T97" fmla="*/ 2147483647 h 211"/>
                <a:gd name="T98" fmla="*/ 2147483647 w 99"/>
                <a:gd name="T99" fmla="*/ 2147483647 h 211"/>
                <a:gd name="T100" fmla="*/ 2147483647 w 99"/>
                <a:gd name="T101" fmla="*/ 2147483647 h 211"/>
                <a:gd name="T102" fmla="*/ 2147483647 w 99"/>
                <a:gd name="T103" fmla="*/ 2147483647 h 211"/>
                <a:gd name="T104" fmla="*/ 2147483647 w 99"/>
                <a:gd name="T105" fmla="*/ 2147483647 h 211"/>
                <a:gd name="T106" fmla="*/ 2147483647 w 99"/>
                <a:gd name="T107" fmla="*/ 2147483647 h 211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9"/>
                <a:gd name="T163" fmla="*/ 0 h 211"/>
                <a:gd name="T164" fmla="*/ 99 w 99"/>
                <a:gd name="T165" fmla="*/ 211 h 211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9" h="211">
                  <a:moveTo>
                    <a:pt x="0" y="0"/>
                  </a:move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2" y="1"/>
                  </a:lnTo>
                  <a:lnTo>
                    <a:pt x="14" y="1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3"/>
                  </a:lnTo>
                  <a:lnTo>
                    <a:pt x="22" y="4"/>
                  </a:lnTo>
                  <a:lnTo>
                    <a:pt x="24" y="5"/>
                  </a:lnTo>
                  <a:lnTo>
                    <a:pt x="26" y="5"/>
                  </a:lnTo>
                  <a:lnTo>
                    <a:pt x="28" y="6"/>
                  </a:lnTo>
                  <a:lnTo>
                    <a:pt x="30" y="7"/>
                  </a:lnTo>
                  <a:lnTo>
                    <a:pt x="32" y="9"/>
                  </a:lnTo>
                  <a:lnTo>
                    <a:pt x="34" y="10"/>
                  </a:lnTo>
                  <a:lnTo>
                    <a:pt x="36" y="11"/>
                  </a:lnTo>
                  <a:lnTo>
                    <a:pt x="38" y="13"/>
                  </a:lnTo>
                  <a:lnTo>
                    <a:pt x="40" y="14"/>
                  </a:lnTo>
                  <a:lnTo>
                    <a:pt x="42" y="16"/>
                  </a:lnTo>
                  <a:lnTo>
                    <a:pt x="44" y="18"/>
                  </a:lnTo>
                  <a:lnTo>
                    <a:pt x="46" y="19"/>
                  </a:lnTo>
                  <a:lnTo>
                    <a:pt x="48" y="21"/>
                  </a:lnTo>
                  <a:lnTo>
                    <a:pt x="50" y="24"/>
                  </a:lnTo>
                  <a:lnTo>
                    <a:pt x="52" y="26"/>
                  </a:lnTo>
                  <a:lnTo>
                    <a:pt x="54" y="29"/>
                  </a:lnTo>
                  <a:lnTo>
                    <a:pt x="56" y="31"/>
                  </a:lnTo>
                  <a:lnTo>
                    <a:pt x="58" y="34"/>
                  </a:lnTo>
                  <a:lnTo>
                    <a:pt x="60" y="37"/>
                  </a:lnTo>
                  <a:lnTo>
                    <a:pt x="62" y="41"/>
                  </a:lnTo>
                  <a:lnTo>
                    <a:pt x="64" y="45"/>
                  </a:lnTo>
                  <a:lnTo>
                    <a:pt x="66" y="48"/>
                  </a:lnTo>
                  <a:lnTo>
                    <a:pt x="68" y="53"/>
                  </a:lnTo>
                  <a:lnTo>
                    <a:pt x="70" y="57"/>
                  </a:lnTo>
                  <a:lnTo>
                    <a:pt x="72" y="62"/>
                  </a:lnTo>
                  <a:lnTo>
                    <a:pt x="74" y="68"/>
                  </a:lnTo>
                  <a:lnTo>
                    <a:pt x="76" y="74"/>
                  </a:lnTo>
                  <a:lnTo>
                    <a:pt x="78" y="80"/>
                  </a:lnTo>
                  <a:lnTo>
                    <a:pt x="80" y="87"/>
                  </a:lnTo>
                  <a:lnTo>
                    <a:pt x="82" y="95"/>
                  </a:lnTo>
                  <a:lnTo>
                    <a:pt x="84" y="104"/>
                  </a:lnTo>
                  <a:lnTo>
                    <a:pt x="86" y="113"/>
                  </a:lnTo>
                  <a:lnTo>
                    <a:pt x="88" y="124"/>
                  </a:lnTo>
                  <a:lnTo>
                    <a:pt x="90" y="136"/>
                  </a:lnTo>
                  <a:lnTo>
                    <a:pt x="92" y="149"/>
                  </a:lnTo>
                  <a:lnTo>
                    <a:pt x="93" y="156"/>
                  </a:lnTo>
                  <a:lnTo>
                    <a:pt x="94" y="164"/>
                  </a:lnTo>
                  <a:lnTo>
                    <a:pt x="95" y="172"/>
                  </a:lnTo>
                  <a:lnTo>
                    <a:pt x="96" y="181"/>
                  </a:lnTo>
                  <a:lnTo>
                    <a:pt x="97" y="190"/>
                  </a:lnTo>
                  <a:lnTo>
                    <a:pt x="98" y="201"/>
                  </a:lnTo>
                  <a:lnTo>
                    <a:pt x="99" y="211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4" name="Freeform 203"/>
            <p:cNvSpPr>
              <a:spLocks/>
            </p:cNvSpPr>
            <p:nvPr/>
          </p:nvSpPr>
          <p:spPr bwMode="auto">
            <a:xfrm>
              <a:off x="2310703" y="2976563"/>
              <a:ext cx="523987" cy="569913"/>
            </a:xfrm>
            <a:custGeom>
              <a:avLst/>
              <a:gdLst>
                <a:gd name="T0" fmla="*/ 2147483647 w 196"/>
                <a:gd name="T1" fmla="*/ 2147483647 h 216"/>
                <a:gd name="T2" fmla="*/ 2147483647 w 196"/>
                <a:gd name="T3" fmla="*/ 2147483647 h 216"/>
                <a:gd name="T4" fmla="*/ 2147483647 w 196"/>
                <a:gd name="T5" fmla="*/ 2147483647 h 216"/>
                <a:gd name="T6" fmla="*/ 2147483647 w 196"/>
                <a:gd name="T7" fmla="*/ 2147483647 h 216"/>
                <a:gd name="T8" fmla="*/ 2147483647 w 196"/>
                <a:gd name="T9" fmla="*/ 2147483647 h 216"/>
                <a:gd name="T10" fmla="*/ 2147483647 w 196"/>
                <a:gd name="T11" fmla="*/ 2147483647 h 216"/>
                <a:gd name="T12" fmla="*/ 2147483647 w 196"/>
                <a:gd name="T13" fmla="*/ 2147483647 h 216"/>
                <a:gd name="T14" fmla="*/ 2147483647 w 196"/>
                <a:gd name="T15" fmla="*/ 2147483647 h 216"/>
                <a:gd name="T16" fmla="*/ 2147483647 w 196"/>
                <a:gd name="T17" fmla="*/ 2147483647 h 216"/>
                <a:gd name="T18" fmla="*/ 2147483647 w 196"/>
                <a:gd name="T19" fmla="*/ 2147483647 h 216"/>
                <a:gd name="T20" fmla="*/ 2147483647 w 196"/>
                <a:gd name="T21" fmla="*/ 2147483647 h 216"/>
                <a:gd name="T22" fmla="*/ 2147483647 w 196"/>
                <a:gd name="T23" fmla="*/ 2147483647 h 216"/>
                <a:gd name="T24" fmla="*/ 2147483647 w 196"/>
                <a:gd name="T25" fmla="*/ 2147483647 h 216"/>
                <a:gd name="T26" fmla="*/ 2147483647 w 196"/>
                <a:gd name="T27" fmla="*/ 2147483647 h 216"/>
                <a:gd name="T28" fmla="*/ 2147483647 w 196"/>
                <a:gd name="T29" fmla="*/ 2147483647 h 216"/>
                <a:gd name="T30" fmla="*/ 2147483647 w 196"/>
                <a:gd name="T31" fmla="*/ 2147483647 h 216"/>
                <a:gd name="T32" fmla="*/ 2147483647 w 196"/>
                <a:gd name="T33" fmla="*/ 2147483647 h 216"/>
                <a:gd name="T34" fmla="*/ 2147483647 w 196"/>
                <a:gd name="T35" fmla="*/ 2147483647 h 216"/>
                <a:gd name="T36" fmla="*/ 2147483647 w 196"/>
                <a:gd name="T37" fmla="*/ 2147483647 h 216"/>
                <a:gd name="T38" fmla="*/ 2147483647 w 196"/>
                <a:gd name="T39" fmla="*/ 2147483647 h 216"/>
                <a:gd name="T40" fmla="*/ 2147483647 w 196"/>
                <a:gd name="T41" fmla="*/ 2147483647 h 216"/>
                <a:gd name="T42" fmla="*/ 2147483647 w 196"/>
                <a:gd name="T43" fmla="*/ 2147483647 h 216"/>
                <a:gd name="T44" fmla="*/ 2147483647 w 196"/>
                <a:gd name="T45" fmla="*/ 2147483647 h 216"/>
                <a:gd name="T46" fmla="*/ 2147483647 w 196"/>
                <a:gd name="T47" fmla="*/ 2147483647 h 216"/>
                <a:gd name="T48" fmla="*/ 2147483647 w 196"/>
                <a:gd name="T49" fmla="*/ 2147483647 h 216"/>
                <a:gd name="T50" fmla="*/ 2147483647 w 196"/>
                <a:gd name="T51" fmla="*/ 2147483647 h 216"/>
                <a:gd name="T52" fmla="*/ 2147483647 w 196"/>
                <a:gd name="T53" fmla="*/ 2147483647 h 216"/>
                <a:gd name="T54" fmla="*/ 2147483647 w 196"/>
                <a:gd name="T55" fmla="*/ 2147483647 h 216"/>
                <a:gd name="T56" fmla="*/ 2147483647 w 196"/>
                <a:gd name="T57" fmla="*/ 2147483647 h 216"/>
                <a:gd name="T58" fmla="*/ 2147483647 w 196"/>
                <a:gd name="T59" fmla="*/ 2147483647 h 216"/>
                <a:gd name="T60" fmla="*/ 2147483647 w 196"/>
                <a:gd name="T61" fmla="*/ 2147483647 h 216"/>
                <a:gd name="T62" fmla="*/ 2147483647 w 196"/>
                <a:gd name="T63" fmla="*/ 2147483647 h 216"/>
                <a:gd name="T64" fmla="*/ 2147483647 w 196"/>
                <a:gd name="T65" fmla="*/ 2147483647 h 216"/>
                <a:gd name="T66" fmla="*/ 2147483647 w 196"/>
                <a:gd name="T67" fmla="*/ 2147483647 h 216"/>
                <a:gd name="T68" fmla="*/ 2147483647 w 196"/>
                <a:gd name="T69" fmla="*/ 2147483647 h 216"/>
                <a:gd name="T70" fmla="*/ 2147483647 w 196"/>
                <a:gd name="T71" fmla="*/ 2147483647 h 216"/>
                <a:gd name="T72" fmla="*/ 2147483647 w 196"/>
                <a:gd name="T73" fmla="*/ 2147483647 h 216"/>
                <a:gd name="T74" fmla="*/ 2147483647 w 196"/>
                <a:gd name="T75" fmla="*/ 2147483647 h 216"/>
                <a:gd name="T76" fmla="*/ 2147483647 w 196"/>
                <a:gd name="T77" fmla="*/ 2147483647 h 216"/>
                <a:gd name="T78" fmla="*/ 2147483647 w 196"/>
                <a:gd name="T79" fmla="*/ 2147483647 h 216"/>
                <a:gd name="T80" fmla="*/ 2147483647 w 196"/>
                <a:gd name="T81" fmla="*/ 2147483647 h 216"/>
                <a:gd name="T82" fmla="*/ 2147483647 w 196"/>
                <a:gd name="T83" fmla="*/ 2147483647 h 216"/>
                <a:gd name="T84" fmla="*/ 2147483647 w 196"/>
                <a:gd name="T85" fmla="*/ 2147483647 h 216"/>
                <a:gd name="T86" fmla="*/ 2147483647 w 196"/>
                <a:gd name="T87" fmla="*/ 2147483647 h 216"/>
                <a:gd name="T88" fmla="*/ 2147483647 w 196"/>
                <a:gd name="T89" fmla="*/ 2147483647 h 216"/>
                <a:gd name="T90" fmla="*/ 2147483647 w 196"/>
                <a:gd name="T91" fmla="*/ 2147483647 h 216"/>
                <a:gd name="T92" fmla="*/ 2147483647 w 196"/>
                <a:gd name="T93" fmla="*/ 2147483647 h 216"/>
                <a:gd name="T94" fmla="*/ 2147483647 w 196"/>
                <a:gd name="T95" fmla="*/ 2147483647 h 216"/>
                <a:gd name="T96" fmla="*/ 2147483647 w 196"/>
                <a:gd name="T97" fmla="*/ 2147483647 h 216"/>
                <a:gd name="T98" fmla="*/ 2147483647 w 196"/>
                <a:gd name="T99" fmla="*/ 2147483647 h 216"/>
                <a:gd name="T100" fmla="*/ 2147483647 w 196"/>
                <a:gd name="T101" fmla="*/ 2147483647 h 216"/>
                <a:gd name="T102" fmla="*/ 2147483647 w 196"/>
                <a:gd name="T103" fmla="*/ 2147483647 h 216"/>
                <a:gd name="T104" fmla="*/ 2147483647 w 196"/>
                <a:gd name="T105" fmla="*/ 2147483647 h 216"/>
                <a:gd name="T106" fmla="*/ 2147483647 w 196"/>
                <a:gd name="T107" fmla="*/ 2147483647 h 216"/>
                <a:gd name="T108" fmla="*/ 2147483647 w 196"/>
                <a:gd name="T109" fmla="*/ 2147483647 h 216"/>
                <a:gd name="T110" fmla="*/ 2147483647 w 196"/>
                <a:gd name="T111" fmla="*/ 2147483647 h 216"/>
                <a:gd name="T112" fmla="*/ 2147483647 w 196"/>
                <a:gd name="T113" fmla="*/ 2147483647 h 216"/>
                <a:gd name="T114" fmla="*/ 2147483647 w 196"/>
                <a:gd name="T115" fmla="*/ 0 h 21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6"/>
                <a:gd name="T175" fmla="*/ 0 h 216"/>
                <a:gd name="T176" fmla="*/ 196 w 196"/>
                <a:gd name="T177" fmla="*/ 216 h 21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6" h="216">
                  <a:moveTo>
                    <a:pt x="0" y="33"/>
                  </a:moveTo>
                  <a:lnTo>
                    <a:pt x="1" y="42"/>
                  </a:lnTo>
                  <a:lnTo>
                    <a:pt x="2" y="50"/>
                  </a:lnTo>
                  <a:lnTo>
                    <a:pt x="3" y="58"/>
                  </a:lnTo>
                  <a:lnTo>
                    <a:pt x="4" y="66"/>
                  </a:lnTo>
                  <a:lnTo>
                    <a:pt x="5" y="72"/>
                  </a:lnTo>
                  <a:lnTo>
                    <a:pt x="6" y="79"/>
                  </a:lnTo>
                  <a:lnTo>
                    <a:pt x="7" y="85"/>
                  </a:lnTo>
                  <a:lnTo>
                    <a:pt x="8" y="91"/>
                  </a:lnTo>
                  <a:lnTo>
                    <a:pt x="9" y="96"/>
                  </a:lnTo>
                  <a:lnTo>
                    <a:pt x="10" y="102"/>
                  </a:lnTo>
                  <a:lnTo>
                    <a:pt x="11" y="107"/>
                  </a:lnTo>
                  <a:lnTo>
                    <a:pt x="12" y="111"/>
                  </a:lnTo>
                  <a:lnTo>
                    <a:pt x="13" y="116"/>
                  </a:lnTo>
                  <a:lnTo>
                    <a:pt x="14" y="120"/>
                  </a:lnTo>
                  <a:lnTo>
                    <a:pt x="15" y="124"/>
                  </a:lnTo>
                  <a:lnTo>
                    <a:pt x="16" y="128"/>
                  </a:lnTo>
                  <a:lnTo>
                    <a:pt x="17" y="132"/>
                  </a:lnTo>
                  <a:lnTo>
                    <a:pt x="18" y="135"/>
                  </a:lnTo>
                  <a:lnTo>
                    <a:pt x="19" y="138"/>
                  </a:lnTo>
                  <a:lnTo>
                    <a:pt x="20" y="142"/>
                  </a:lnTo>
                  <a:lnTo>
                    <a:pt x="21" y="145"/>
                  </a:lnTo>
                  <a:lnTo>
                    <a:pt x="22" y="148"/>
                  </a:lnTo>
                  <a:lnTo>
                    <a:pt x="23" y="150"/>
                  </a:lnTo>
                  <a:lnTo>
                    <a:pt x="24" y="153"/>
                  </a:lnTo>
                  <a:lnTo>
                    <a:pt x="25" y="156"/>
                  </a:lnTo>
                  <a:lnTo>
                    <a:pt x="26" y="158"/>
                  </a:lnTo>
                  <a:lnTo>
                    <a:pt x="27" y="160"/>
                  </a:lnTo>
                  <a:lnTo>
                    <a:pt x="28" y="163"/>
                  </a:lnTo>
                  <a:lnTo>
                    <a:pt x="29" y="165"/>
                  </a:lnTo>
                  <a:lnTo>
                    <a:pt x="30" y="167"/>
                  </a:lnTo>
                  <a:lnTo>
                    <a:pt x="31" y="169"/>
                  </a:lnTo>
                  <a:lnTo>
                    <a:pt x="32" y="171"/>
                  </a:lnTo>
                  <a:lnTo>
                    <a:pt x="33" y="173"/>
                  </a:lnTo>
                  <a:lnTo>
                    <a:pt x="34" y="175"/>
                  </a:lnTo>
                  <a:lnTo>
                    <a:pt x="35" y="176"/>
                  </a:lnTo>
                  <a:lnTo>
                    <a:pt x="36" y="179"/>
                  </a:lnTo>
                  <a:lnTo>
                    <a:pt x="38" y="181"/>
                  </a:lnTo>
                  <a:lnTo>
                    <a:pt x="39" y="184"/>
                  </a:lnTo>
                  <a:lnTo>
                    <a:pt x="41" y="186"/>
                  </a:lnTo>
                  <a:lnTo>
                    <a:pt x="42" y="188"/>
                  </a:lnTo>
                  <a:lnTo>
                    <a:pt x="44" y="190"/>
                  </a:lnTo>
                  <a:lnTo>
                    <a:pt x="45" y="191"/>
                  </a:lnTo>
                  <a:lnTo>
                    <a:pt x="47" y="193"/>
                  </a:lnTo>
                  <a:lnTo>
                    <a:pt x="48" y="195"/>
                  </a:lnTo>
                  <a:lnTo>
                    <a:pt x="50" y="196"/>
                  </a:lnTo>
                  <a:lnTo>
                    <a:pt x="51" y="198"/>
                  </a:lnTo>
                  <a:lnTo>
                    <a:pt x="53" y="199"/>
                  </a:lnTo>
                  <a:lnTo>
                    <a:pt x="55" y="201"/>
                  </a:lnTo>
                  <a:lnTo>
                    <a:pt x="57" y="203"/>
                  </a:lnTo>
                  <a:lnTo>
                    <a:pt x="60" y="205"/>
                  </a:lnTo>
                  <a:lnTo>
                    <a:pt x="62" y="206"/>
                  </a:lnTo>
                  <a:lnTo>
                    <a:pt x="64" y="207"/>
                  </a:lnTo>
                  <a:lnTo>
                    <a:pt x="66" y="209"/>
                  </a:lnTo>
                  <a:lnTo>
                    <a:pt x="69" y="210"/>
                  </a:lnTo>
                  <a:lnTo>
                    <a:pt x="71" y="211"/>
                  </a:lnTo>
                  <a:lnTo>
                    <a:pt x="73" y="212"/>
                  </a:lnTo>
                  <a:lnTo>
                    <a:pt x="75" y="213"/>
                  </a:lnTo>
                  <a:lnTo>
                    <a:pt x="78" y="213"/>
                  </a:lnTo>
                  <a:lnTo>
                    <a:pt x="80" y="214"/>
                  </a:lnTo>
                  <a:lnTo>
                    <a:pt x="82" y="215"/>
                  </a:lnTo>
                  <a:lnTo>
                    <a:pt x="84" y="215"/>
                  </a:lnTo>
                  <a:lnTo>
                    <a:pt x="87" y="216"/>
                  </a:lnTo>
                  <a:lnTo>
                    <a:pt x="89" y="216"/>
                  </a:lnTo>
                  <a:lnTo>
                    <a:pt x="91" y="216"/>
                  </a:lnTo>
                  <a:lnTo>
                    <a:pt x="93" y="216"/>
                  </a:lnTo>
                  <a:lnTo>
                    <a:pt x="96" y="216"/>
                  </a:lnTo>
                  <a:lnTo>
                    <a:pt x="98" y="216"/>
                  </a:lnTo>
                  <a:lnTo>
                    <a:pt x="100" y="216"/>
                  </a:lnTo>
                  <a:lnTo>
                    <a:pt x="102" y="216"/>
                  </a:lnTo>
                  <a:lnTo>
                    <a:pt x="105" y="216"/>
                  </a:lnTo>
                  <a:lnTo>
                    <a:pt x="107" y="215"/>
                  </a:lnTo>
                  <a:lnTo>
                    <a:pt x="109" y="215"/>
                  </a:lnTo>
                  <a:lnTo>
                    <a:pt x="111" y="214"/>
                  </a:lnTo>
                  <a:lnTo>
                    <a:pt x="114" y="214"/>
                  </a:lnTo>
                  <a:lnTo>
                    <a:pt x="116" y="213"/>
                  </a:lnTo>
                  <a:lnTo>
                    <a:pt x="118" y="212"/>
                  </a:lnTo>
                  <a:lnTo>
                    <a:pt x="120" y="211"/>
                  </a:lnTo>
                  <a:lnTo>
                    <a:pt x="123" y="210"/>
                  </a:lnTo>
                  <a:lnTo>
                    <a:pt x="125" y="209"/>
                  </a:lnTo>
                  <a:lnTo>
                    <a:pt x="127" y="208"/>
                  </a:lnTo>
                  <a:lnTo>
                    <a:pt x="129" y="207"/>
                  </a:lnTo>
                  <a:lnTo>
                    <a:pt x="132" y="205"/>
                  </a:lnTo>
                  <a:lnTo>
                    <a:pt x="134" y="204"/>
                  </a:lnTo>
                  <a:lnTo>
                    <a:pt x="136" y="202"/>
                  </a:lnTo>
                  <a:lnTo>
                    <a:pt x="138" y="200"/>
                  </a:lnTo>
                  <a:lnTo>
                    <a:pt x="141" y="198"/>
                  </a:lnTo>
                  <a:lnTo>
                    <a:pt x="143" y="196"/>
                  </a:lnTo>
                  <a:lnTo>
                    <a:pt x="145" y="194"/>
                  </a:lnTo>
                  <a:lnTo>
                    <a:pt x="147" y="191"/>
                  </a:lnTo>
                  <a:lnTo>
                    <a:pt x="150" y="188"/>
                  </a:lnTo>
                  <a:lnTo>
                    <a:pt x="152" y="185"/>
                  </a:lnTo>
                  <a:lnTo>
                    <a:pt x="154" y="182"/>
                  </a:lnTo>
                  <a:lnTo>
                    <a:pt x="156" y="179"/>
                  </a:lnTo>
                  <a:lnTo>
                    <a:pt x="159" y="175"/>
                  </a:lnTo>
                  <a:lnTo>
                    <a:pt x="161" y="170"/>
                  </a:lnTo>
                  <a:lnTo>
                    <a:pt x="163" y="166"/>
                  </a:lnTo>
                  <a:lnTo>
                    <a:pt x="165" y="161"/>
                  </a:lnTo>
                  <a:lnTo>
                    <a:pt x="168" y="156"/>
                  </a:lnTo>
                  <a:lnTo>
                    <a:pt x="170" y="150"/>
                  </a:lnTo>
                  <a:lnTo>
                    <a:pt x="172" y="143"/>
                  </a:lnTo>
                  <a:lnTo>
                    <a:pt x="174" y="136"/>
                  </a:lnTo>
                  <a:lnTo>
                    <a:pt x="177" y="128"/>
                  </a:lnTo>
                  <a:lnTo>
                    <a:pt x="179" y="119"/>
                  </a:lnTo>
                  <a:lnTo>
                    <a:pt x="181" y="109"/>
                  </a:lnTo>
                  <a:lnTo>
                    <a:pt x="183" y="98"/>
                  </a:lnTo>
                  <a:lnTo>
                    <a:pt x="186" y="85"/>
                  </a:lnTo>
                  <a:lnTo>
                    <a:pt x="187" y="78"/>
                  </a:lnTo>
                  <a:lnTo>
                    <a:pt x="188" y="71"/>
                  </a:lnTo>
                  <a:lnTo>
                    <a:pt x="189" y="63"/>
                  </a:lnTo>
                  <a:lnTo>
                    <a:pt x="190" y="54"/>
                  </a:lnTo>
                  <a:lnTo>
                    <a:pt x="191" y="45"/>
                  </a:lnTo>
                  <a:lnTo>
                    <a:pt x="192" y="35"/>
                  </a:lnTo>
                  <a:lnTo>
                    <a:pt x="194" y="24"/>
                  </a:lnTo>
                  <a:lnTo>
                    <a:pt x="195" y="13"/>
                  </a:lnTo>
                  <a:lnTo>
                    <a:pt x="196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5" name="Freeform 207"/>
            <p:cNvSpPr>
              <a:spLocks/>
            </p:cNvSpPr>
            <p:nvPr/>
          </p:nvSpPr>
          <p:spPr bwMode="auto">
            <a:xfrm>
              <a:off x="3652110" y="3005138"/>
              <a:ext cx="527212" cy="541338"/>
            </a:xfrm>
            <a:custGeom>
              <a:avLst/>
              <a:gdLst>
                <a:gd name="T0" fmla="*/ 2147483647 w 197"/>
                <a:gd name="T1" fmla="*/ 2147483647 h 205"/>
                <a:gd name="T2" fmla="*/ 2147483647 w 197"/>
                <a:gd name="T3" fmla="*/ 2147483647 h 205"/>
                <a:gd name="T4" fmla="*/ 2147483647 w 197"/>
                <a:gd name="T5" fmla="*/ 2147483647 h 205"/>
                <a:gd name="T6" fmla="*/ 2147483647 w 197"/>
                <a:gd name="T7" fmla="*/ 2147483647 h 205"/>
                <a:gd name="T8" fmla="*/ 2147483647 w 197"/>
                <a:gd name="T9" fmla="*/ 2147483647 h 205"/>
                <a:gd name="T10" fmla="*/ 2147483647 w 197"/>
                <a:gd name="T11" fmla="*/ 2147483647 h 205"/>
                <a:gd name="T12" fmla="*/ 2147483647 w 197"/>
                <a:gd name="T13" fmla="*/ 2147483647 h 205"/>
                <a:gd name="T14" fmla="*/ 2147483647 w 197"/>
                <a:gd name="T15" fmla="*/ 2147483647 h 205"/>
                <a:gd name="T16" fmla="*/ 2147483647 w 197"/>
                <a:gd name="T17" fmla="*/ 2147483647 h 205"/>
                <a:gd name="T18" fmla="*/ 2147483647 w 197"/>
                <a:gd name="T19" fmla="*/ 2147483647 h 205"/>
                <a:gd name="T20" fmla="*/ 2147483647 w 197"/>
                <a:gd name="T21" fmla="*/ 2147483647 h 205"/>
                <a:gd name="T22" fmla="*/ 2147483647 w 197"/>
                <a:gd name="T23" fmla="*/ 2147483647 h 205"/>
                <a:gd name="T24" fmla="*/ 2147483647 w 197"/>
                <a:gd name="T25" fmla="*/ 2147483647 h 205"/>
                <a:gd name="T26" fmla="*/ 2147483647 w 197"/>
                <a:gd name="T27" fmla="*/ 2147483647 h 205"/>
                <a:gd name="T28" fmla="*/ 2147483647 w 197"/>
                <a:gd name="T29" fmla="*/ 2147483647 h 205"/>
                <a:gd name="T30" fmla="*/ 2147483647 w 197"/>
                <a:gd name="T31" fmla="*/ 2147483647 h 205"/>
                <a:gd name="T32" fmla="*/ 2147483647 w 197"/>
                <a:gd name="T33" fmla="*/ 2147483647 h 205"/>
                <a:gd name="T34" fmla="*/ 2147483647 w 197"/>
                <a:gd name="T35" fmla="*/ 2147483647 h 205"/>
                <a:gd name="T36" fmla="*/ 2147483647 w 197"/>
                <a:gd name="T37" fmla="*/ 2147483647 h 205"/>
                <a:gd name="T38" fmla="*/ 2147483647 w 197"/>
                <a:gd name="T39" fmla="*/ 2147483647 h 205"/>
                <a:gd name="T40" fmla="*/ 2147483647 w 197"/>
                <a:gd name="T41" fmla="*/ 2147483647 h 205"/>
                <a:gd name="T42" fmla="*/ 2147483647 w 197"/>
                <a:gd name="T43" fmla="*/ 2147483647 h 205"/>
                <a:gd name="T44" fmla="*/ 2147483647 w 197"/>
                <a:gd name="T45" fmla="*/ 2147483647 h 205"/>
                <a:gd name="T46" fmla="*/ 2147483647 w 197"/>
                <a:gd name="T47" fmla="*/ 2147483647 h 205"/>
                <a:gd name="T48" fmla="*/ 2147483647 w 197"/>
                <a:gd name="T49" fmla="*/ 2147483647 h 205"/>
                <a:gd name="T50" fmla="*/ 2147483647 w 197"/>
                <a:gd name="T51" fmla="*/ 2147483647 h 205"/>
                <a:gd name="T52" fmla="*/ 2147483647 w 197"/>
                <a:gd name="T53" fmla="*/ 2147483647 h 205"/>
                <a:gd name="T54" fmla="*/ 2147483647 w 197"/>
                <a:gd name="T55" fmla="*/ 2147483647 h 205"/>
                <a:gd name="T56" fmla="*/ 2147483647 w 197"/>
                <a:gd name="T57" fmla="*/ 2147483647 h 205"/>
                <a:gd name="T58" fmla="*/ 2147483647 w 197"/>
                <a:gd name="T59" fmla="*/ 2147483647 h 205"/>
                <a:gd name="T60" fmla="*/ 2147483647 w 197"/>
                <a:gd name="T61" fmla="*/ 2147483647 h 205"/>
                <a:gd name="T62" fmla="*/ 2147483647 w 197"/>
                <a:gd name="T63" fmla="*/ 2147483647 h 205"/>
                <a:gd name="T64" fmla="*/ 2147483647 w 197"/>
                <a:gd name="T65" fmla="*/ 2147483647 h 205"/>
                <a:gd name="T66" fmla="*/ 2147483647 w 197"/>
                <a:gd name="T67" fmla="*/ 2147483647 h 205"/>
                <a:gd name="T68" fmla="*/ 2147483647 w 197"/>
                <a:gd name="T69" fmla="*/ 2147483647 h 205"/>
                <a:gd name="T70" fmla="*/ 2147483647 w 197"/>
                <a:gd name="T71" fmla="*/ 2147483647 h 205"/>
                <a:gd name="T72" fmla="*/ 2147483647 w 197"/>
                <a:gd name="T73" fmla="*/ 2147483647 h 205"/>
                <a:gd name="T74" fmla="*/ 2147483647 w 197"/>
                <a:gd name="T75" fmla="*/ 2147483647 h 205"/>
                <a:gd name="T76" fmla="*/ 2147483647 w 197"/>
                <a:gd name="T77" fmla="*/ 2147483647 h 205"/>
                <a:gd name="T78" fmla="*/ 2147483647 w 197"/>
                <a:gd name="T79" fmla="*/ 2147483647 h 205"/>
                <a:gd name="T80" fmla="*/ 2147483647 w 197"/>
                <a:gd name="T81" fmla="*/ 2147483647 h 205"/>
                <a:gd name="T82" fmla="*/ 2147483647 w 197"/>
                <a:gd name="T83" fmla="*/ 2147483647 h 205"/>
                <a:gd name="T84" fmla="*/ 2147483647 w 197"/>
                <a:gd name="T85" fmla="*/ 2147483647 h 205"/>
                <a:gd name="T86" fmla="*/ 2147483647 w 197"/>
                <a:gd name="T87" fmla="*/ 2147483647 h 205"/>
                <a:gd name="T88" fmla="*/ 2147483647 w 197"/>
                <a:gd name="T89" fmla="*/ 2147483647 h 205"/>
                <a:gd name="T90" fmla="*/ 2147483647 w 197"/>
                <a:gd name="T91" fmla="*/ 2147483647 h 205"/>
                <a:gd name="T92" fmla="*/ 2147483647 w 197"/>
                <a:gd name="T93" fmla="*/ 2147483647 h 205"/>
                <a:gd name="T94" fmla="*/ 2147483647 w 197"/>
                <a:gd name="T95" fmla="*/ 2147483647 h 205"/>
                <a:gd name="T96" fmla="*/ 2147483647 w 197"/>
                <a:gd name="T97" fmla="*/ 2147483647 h 205"/>
                <a:gd name="T98" fmla="*/ 2147483647 w 197"/>
                <a:gd name="T99" fmla="*/ 2147483647 h 205"/>
                <a:gd name="T100" fmla="*/ 2147483647 w 197"/>
                <a:gd name="T101" fmla="*/ 2147483647 h 205"/>
                <a:gd name="T102" fmla="*/ 2147483647 w 197"/>
                <a:gd name="T103" fmla="*/ 2147483647 h 205"/>
                <a:gd name="T104" fmla="*/ 2147483647 w 197"/>
                <a:gd name="T105" fmla="*/ 2147483647 h 205"/>
                <a:gd name="T106" fmla="*/ 2147483647 w 197"/>
                <a:gd name="T107" fmla="*/ 2147483647 h 205"/>
                <a:gd name="T108" fmla="*/ 2147483647 w 197"/>
                <a:gd name="T109" fmla="*/ 2147483647 h 205"/>
                <a:gd name="T110" fmla="*/ 2147483647 w 197"/>
                <a:gd name="T111" fmla="*/ 2147483647 h 205"/>
                <a:gd name="T112" fmla="*/ 2147483647 w 197"/>
                <a:gd name="T113" fmla="*/ 2147483647 h 205"/>
                <a:gd name="T114" fmla="*/ 2147483647 w 197"/>
                <a:gd name="T115" fmla="*/ 2147483647 h 20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7"/>
                <a:gd name="T175" fmla="*/ 0 h 205"/>
                <a:gd name="T176" fmla="*/ 197 w 197"/>
                <a:gd name="T177" fmla="*/ 205 h 20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7" h="205">
                  <a:moveTo>
                    <a:pt x="0" y="4"/>
                  </a:moveTo>
                  <a:lnTo>
                    <a:pt x="1" y="14"/>
                  </a:lnTo>
                  <a:lnTo>
                    <a:pt x="2" y="23"/>
                  </a:lnTo>
                  <a:lnTo>
                    <a:pt x="3" y="32"/>
                  </a:lnTo>
                  <a:lnTo>
                    <a:pt x="4" y="41"/>
                  </a:lnTo>
                  <a:lnTo>
                    <a:pt x="5" y="48"/>
                  </a:lnTo>
                  <a:lnTo>
                    <a:pt x="6" y="56"/>
                  </a:lnTo>
                  <a:lnTo>
                    <a:pt x="7" y="63"/>
                  </a:lnTo>
                  <a:lnTo>
                    <a:pt x="8" y="69"/>
                  </a:lnTo>
                  <a:lnTo>
                    <a:pt x="9" y="75"/>
                  </a:lnTo>
                  <a:lnTo>
                    <a:pt x="10" y="81"/>
                  </a:lnTo>
                  <a:lnTo>
                    <a:pt x="11" y="86"/>
                  </a:lnTo>
                  <a:lnTo>
                    <a:pt x="12" y="91"/>
                  </a:lnTo>
                  <a:lnTo>
                    <a:pt x="13" y="96"/>
                  </a:lnTo>
                  <a:lnTo>
                    <a:pt x="14" y="101"/>
                  </a:lnTo>
                  <a:lnTo>
                    <a:pt x="15" y="105"/>
                  </a:lnTo>
                  <a:lnTo>
                    <a:pt x="16" y="110"/>
                  </a:lnTo>
                  <a:lnTo>
                    <a:pt x="17" y="114"/>
                  </a:lnTo>
                  <a:lnTo>
                    <a:pt x="18" y="117"/>
                  </a:lnTo>
                  <a:lnTo>
                    <a:pt x="19" y="121"/>
                  </a:lnTo>
                  <a:lnTo>
                    <a:pt x="20" y="125"/>
                  </a:lnTo>
                  <a:lnTo>
                    <a:pt x="21" y="128"/>
                  </a:lnTo>
                  <a:lnTo>
                    <a:pt x="22" y="131"/>
                  </a:lnTo>
                  <a:lnTo>
                    <a:pt x="23" y="134"/>
                  </a:lnTo>
                  <a:lnTo>
                    <a:pt x="24" y="137"/>
                  </a:lnTo>
                  <a:lnTo>
                    <a:pt x="25" y="140"/>
                  </a:lnTo>
                  <a:lnTo>
                    <a:pt x="26" y="142"/>
                  </a:lnTo>
                  <a:lnTo>
                    <a:pt x="27" y="145"/>
                  </a:lnTo>
                  <a:lnTo>
                    <a:pt x="28" y="147"/>
                  </a:lnTo>
                  <a:lnTo>
                    <a:pt x="29" y="150"/>
                  </a:lnTo>
                  <a:lnTo>
                    <a:pt x="30" y="152"/>
                  </a:lnTo>
                  <a:lnTo>
                    <a:pt x="31" y="154"/>
                  </a:lnTo>
                  <a:lnTo>
                    <a:pt x="32" y="156"/>
                  </a:lnTo>
                  <a:lnTo>
                    <a:pt x="33" y="158"/>
                  </a:lnTo>
                  <a:lnTo>
                    <a:pt x="34" y="160"/>
                  </a:lnTo>
                  <a:lnTo>
                    <a:pt x="35" y="162"/>
                  </a:lnTo>
                  <a:lnTo>
                    <a:pt x="36" y="164"/>
                  </a:lnTo>
                  <a:lnTo>
                    <a:pt x="37" y="166"/>
                  </a:lnTo>
                  <a:lnTo>
                    <a:pt x="39" y="168"/>
                  </a:lnTo>
                  <a:lnTo>
                    <a:pt x="40" y="171"/>
                  </a:lnTo>
                  <a:lnTo>
                    <a:pt x="42" y="173"/>
                  </a:lnTo>
                  <a:lnTo>
                    <a:pt x="43" y="175"/>
                  </a:lnTo>
                  <a:lnTo>
                    <a:pt x="45" y="177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49" y="182"/>
                  </a:lnTo>
                  <a:lnTo>
                    <a:pt x="51" y="184"/>
                  </a:lnTo>
                  <a:lnTo>
                    <a:pt x="52" y="185"/>
                  </a:lnTo>
                  <a:lnTo>
                    <a:pt x="54" y="187"/>
                  </a:lnTo>
                  <a:lnTo>
                    <a:pt x="55" y="188"/>
                  </a:lnTo>
                  <a:lnTo>
                    <a:pt x="57" y="190"/>
                  </a:lnTo>
                  <a:lnTo>
                    <a:pt x="60" y="192"/>
                  </a:lnTo>
                  <a:lnTo>
                    <a:pt x="62" y="194"/>
                  </a:lnTo>
                  <a:lnTo>
                    <a:pt x="64" y="195"/>
                  </a:lnTo>
                  <a:lnTo>
                    <a:pt x="66" y="197"/>
                  </a:lnTo>
                  <a:lnTo>
                    <a:pt x="69" y="198"/>
                  </a:lnTo>
                  <a:lnTo>
                    <a:pt x="71" y="199"/>
                  </a:lnTo>
                  <a:lnTo>
                    <a:pt x="73" y="200"/>
                  </a:lnTo>
                  <a:lnTo>
                    <a:pt x="75" y="201"/>
                  </a:lnTo>
                  <a:lnTo>
                    <a:pt x="78" y="202"/>
                  </a:lnTo>
                  <a:lnTo>
                    <a:pt x="80" y="203"/>
                  </a:lnTo>
                  <a:lnTo>
                    <a:pt x="82" y="203"/>
                  </a:lnTo>
                  <a:lnTo>
                    <a:pt x="84" y="204"/>
                  </a:lnTo>
                  <a:lnTo>
                    <a:pt x="87" y="204"/>
                  </a:lnTo>
                  <a:lnTo>
                    <a:pt x="89" y="205"/>
                  </a:lnTo>
                  <a:lnTo>
                    <a:pt x="91" y="205"/>
                  </a:lnTo>
                  <a:lnTo>
                    <a:pt x="93" y="205"/>
                  </a:lnTo>
                  <a:lnTo>
                    <a:pt x="96" y="205"/>
                  </a:lnTo>
                  <a:lnTo>
                    <a:pt x="98" y="205"/>
                  </a:lnTo>
                  <a:lnTo>
                    <a:pt x="100" y="205"/>
                  </a:lnTo>
                  <a:lnTo>
                    <a:pt x="102" y="205"/>
                  </a:lnTo>
                  <a:lnTo>
                    <a:pt x="105" y="205"/>
                  </a:lnTo>
                  <a:lnTo>
                    <a:pt x="107" y="205"/>
                  </a:lnTo>
                  <a:lnTo>
                    <a:pt x="109" y="204"/>
                  </a:lnTo>
                  <a:lnTo>
                    <a:pt x="111" y="204"/>
                  </a:lnTo>
                  <a:lnTo>
                    <a:pt x="114" y="203"/>
                  </a:lnTo>
                  <a:lnTo>
                    <a:pt x="116" y="203"/>
                  </a:lnTo>
                  <a:lnTo>
                    <a:pt x="118" y="202"/>
                  </a:lnTo>
                  <a:lnTo>
                    <a:pt x="120" y="201"/>
                  </a:lnTo>
                  <a:lnTo>
                    <a:pt x="123" y="200"/>
                  </a:lnTo>
                  <a:lnTo>
                    <a:pt x="125" y="199"/>
                  </a:lnTo>
                  <a:lnTo>
                    <a:pt x="127" y="198"/>
                  </a:lnTo>
                  <a:lnTo>
                    <a:pt x="129" y="197"/>
                  </a:lnTo>
                  <a:lnTo>
                    <a:pt x="132" y="196"/>
                  </a:lnTo>
                  <a:lnTo>
                    <a:pt x="134" y="194"/>
                  </a:lnTo>
                  <a:lnTo>
                    <a:pt x="136" y="193"/>
                  </a:lnTo>
                  <a:lnTo>
                    <a:pt x="138" y="191"/>
                  </a:lnTo>
                  <a:lnTo>
                    <a:pt x="141" y="189"/>
                  </a:lnTo>
                  <a:lnTo>
                    <a:pt x="143" y="187"/>
                  </a:lnTo>
                  <a:lnTo>
                    <a:pt x="145" y="185"/>
                  </a:lnTo>
                  <a:lnTo>
                    <a:pt x="147" y="183"/>
                  </a:lnTo>
                  <a:lnTo>
                    <a:pt x="150" y="180"/>
                  </a:lnTo>
                  <a:lnTo>
                    <a:pt x="152" y="177"/>
                  </a:lnTo>
                  <a:lnTo>
                    <a:pt x="154" y="174"/>
                  </a:lnTo>
                  <a:lnTo>
                    <a:pt x="156" y="171"/>
                  </a:lnTo>
                  <a:lnTo>
                    <a:pt x="159" y="167"/>
                  </a:lnTo>
                  <a:lnTo>
                    <a:pt x="161" y="163"/>
                  </a:lnTo>
                  <a:lnTo>
                    <a:pt x="163" y="159"/>
                  </a:lnTo>
                  <a:lnTo>
                    <a:pt x="165" y="155"/>
                  </a:lnTo>
                  <a:lnTo>
                    <a:pt x="168" y="150"/>
                  </a:lnTo>
                  <a:lnTo>
                    <a:pt x="170" y="144"/>
                  </a:lnTo>
                  <a:lnTo>
                    <a:pt x="172" y="138"/>
                  </a:lnTo>
                  <a:lnTo>
                    <a:pt x="174" y="132"/>
                  </a:lnTo>
                  <a:lnTo>
                    <a:pt x="177" y="124"/>
                  </a:lnTo>
                  <a:lnTo>
                    <a:pt x="179" y="116"/>
                  </a:lnTo>
                  <a:lnTo>
                    <a:pt x="181" y="107"/>
                  </a:lnTo>
                  <a:lnTo>
                    <a:pt x="183" y="97"/>
                  </a:lnTo>
                  <a:lnTo>
                    <a:pt x="186" y="86"/>
                  </a:lnTo>
                  <a:lnTo>
                    <a:pt x="188" y="73"/>
                  </a:lnTo>
                  <a:lnTo>
                    <a:pt x="189" y="66"/>
                  </a:lnTo>
                  <a:lnTo>
                    <a:pt x="190" y="58"/>
                  </a:lnTo>
                  <a:lnTo>
                    <a:pt x="191" y="50"/>
                  </a:lnTo>
                  <a:lnTo>
                    <a:pt x="192" y="42"/>
                  </a:lnTo>
                  <a:lnTo>
                    <a:pt x="193" y="33"/>
                  </a:lnTo>
                  <a:lnTo>
                    <a:pt x="195" y="22"/>
                  </a:lnTo>
                  <a:lnTo>
                    <a:pt x="196" y="12"/>
                  </a:lnTo>
                  <a:lnTo>
                    <a:pt x="197" y="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6" name="Freeform 205"/>
            <p:cNvSpPr>
              <a:spLocks/>
            </p:cNvSpPr>
            <p:nvPr/>
          </p:nvSpPr>
          <p:spPr bwMode="auto">
            <a:xfrm>
              <a:off x="2979794" y="4089400"/>
              <a:ext cx="527212" cy="558800"/>
            </a:xfrm>
            <a:custGeom>
              <a:avLst/>
              <a:gdLst>
                <a:gd name="T0" fmla="*/ 2147483647 w 197"/>
                <a:gd name="T1" fmla="*/ 2147483647 h 212"/>
                <a:gd name="T2" fmla="*/ 2147483647 w 197"/>
                <a:gd name="T3" fmla="*/ 2147483647 h 212"/>
                <a:gd name="T4" fmla="*/ 2147483647 w 197"/>
                <a:gd name="T5" fmla="*/ 2147483647 h 212"/>
                <a:gd name="T6" fmla="*/ 2147483647 w 197"/>
                <a:gd name="T7" fmla="*/ 2147483647 h 212"/>
                <a:gd name="T8" fmla="*/ 2147483647 w 197"/>
                <a:gd name="T9" fmla="*/ 2147483647 h 212"/>
                <a:gd name="T10" fmla="*/ 2147483647 w 197"/>
                <a:gd name="T11" fmla="*/ 2147483647 h 212"/>
                <a:gd name="T12" fmla="*/ 2147483647 w 197"/>
                <a:gd name="T13" fmla="*/ 2147483647 h 212"/>
                <a:gd name="T14" fmla="*/ 2147483647 w 197"/>
                <a:gd name="T15" fmla="*/ 2147483647 h 212"/>
                <a:gd name="T16" fmla="*/ 2147483647 w 197"/>
                <a:gd name="T17" fmla="*/ 2147483647 h 212"/>
                <a:gd name="T18" fmla="*/ 2147483647 w 197"/>
                <a:gd name="T19" fmla="*/ 2147483647 h 212"/>
                <a:gd name="T20" fmla="*/ 2147483647 w 197"/>
                <a:gd name="T21" fmla="*/ 2147483647 h 212"/>
                <a:gd name="T22" fmla="*/ 2147483647 w 197"/>
                <a:gd name="T23" fmla="*/ 2147483647 h 212"/>
                <a:gd name="T24" fmla="*/ 2147483647 w 197"/>
                <a:gd name="T25" fmla="*/ 2147483647 h 212"/>
                <a:gd name="T26" fmla="*/ 2147483647 w 197"/>
                <a:gd name="T27" fmla="*/ 2147483647 h 212"/>
                <a:gd name="T28" fmla="*/ 2147483647 w 197"/>
                <a:gd name="T29" fmla="*/ 2147483647 h 212"/>
                <a:gd name="T30" fmla="*/ 2147483647 w 197"/>
                <a:gd name="T31" fmla="*/ 2147483647 h 212"/>
                <a:gd name="T32" fmla="*/ 2147483647 w 197"/>
                <a:gd name="T33" fmla="*/ 2147483647 h 212"/>
                <a:gd name="T34" fmla="*/ 2147483647 w 197"/>
                <a:gd name="T35" fmla="*/ 2147483647 h 212"/>
                <a:gd name="T36" fmla="*/ 2147483647 w 197"/>
                <a:gd name="T37" fmla="*/ 2147483647 h 212"/>
                <a:gd name="T38" fmla="*/ 2147483647 w 197"/>
                <a:gd name="T39" fmla="*/ 2147483647 h 212"/>
                <a:gd name="T40" fmla="*/ 2147483647 w 197"/>
                <a:gd name="T41" fmla="*/ 2147483647 h 212"/>
                <a:gd name="T42" fmla="*/ 2147483647 w 197"/>
                <a:gd name="T43" fmla="*/ 2147483647 h 212"/>
                <a:gd name="T44" fmla="*/ 2147483647 w 197"/>
                <a:gd name="T45" fmla="*/ 2147483647 h 212"/>
                <a:gd name="T46" fmla="*/ 2147483647 w 197"/>
                <a:gd name="T47" fmla="*/ 2147483647 h 212"/>
                <a:gd name="T48" fmla="*/ 2147483647 w 197"/>
                <a:gd name="T49" fmla="*/ 2147483647 h 212"/>
                <a:gd name="T50" fmla="*/ 2147483647 w 197"/>
                <a:gd name="T51" fmla="*/ 2147483647 h 212"/>
                <a:gd name="T52" fmla="*/ 2147483647 w 197"/>
                <a:gd name="T53" fmla="*/ 2147483647 h 212"/>
                <a:gd name="T54" fmla="*/ 2147483647 w 197"/>
                <a:gd name="T55" fmla="*/ 2147483647 h 212"/>
                <a:gd name="T56" fmla="*/ 2147483647 w 197"/>
                <a:gd name="T57" fmla="*/ 2147483647 h 212"/>
                <a:gd name="T58" fmla="*/ 2147483647 w 197"/>
                <a:gd name="T59" fmla="*/ 2147483647 h 212"/>
                <a:gd name="T60" fmla="*/ 2147483647 w 197"/>
                <a:gd name="T61" fmla="*/ 2147483647 h 212"/>
                <a:gd name="T62" fmla="*/ 2147483647 w 197"/>
                <a:gd name="T63" fmla="*/ 2147483647 h 212"/>
                <a:gd name="T64" fmla="*/ 2147483647 w 197"/>
                <a:gd name="T65" fmla="*/ 0 h 212"/>
                <a:gd name="T66" fmla="*/ 2147483647 w 197"/>
                <a:gd name="T67" fmla="*/ 0 h 212"/>
                <a:gd name="T68" fmla="*/ 2147483647 w 197"/>
                <a:gd name="T69" fmla="*/ 0 h 212"/>
                <a:gd name="T70" fmla="*/ 2147483647 w 197"/>
                <a:gd name="T71" fmla="*/ 0 h 212"/>
                <a:gd name="T72" fmla="*/ 2147483647 w 197"/>
                <a:gd name="T73" fmla="*/ 2147483647 h 212"/>
                <a:gd name="T74" fmla="*/ 2147483647 w 197"/>
                <a:gd name="T75" fmla="*/ 2147483647 h 212"/>
                <a:gd name="T76" fmla="*/ 2147483647 w 197"/>
                <a:gd name="T77" fmla="*/ 2147483647 h 212"/>
                <a:gd name="T78" fmla="*/ 2147483647 w 197"/>
                <a:gd name="T79" fmla="*/ 2147483647 h 212"/>
                <a:gd name="T80" fmla="*/ 2147483647 w 197"/>
                <a:gd name="T81" fmla="*/ 2147483647 h 212"/>
                <a:gd name="T82" fmla="*/ 2147483647 w 197"/>
                <a:gd name="T83" fmla="*/ 2147483647 h 212"/>
                <a:gd name="T84" fmla="*/ 2147483647 w 197"/>
                <a:gd name="T85" fmla="*/ 2147483647 h 212"/>
                <a:gd name="T86" fmla="*/ 2147483647 w 197"/>
                <a:gd name="T87" fmla="*/ 2147483647 h 212"/>
                <a:gd name="T88" fmla="*/ 2147483647 w 197"/>
                <a:gd name="T89" fmla="*/ 2147483647 h 212"/>
                <a:gd name="T90" fmla="*/ 2147483647 w 197"/>
                <a:gd name="T91" fmla="*/ 2147483647 h 212"/>
                <a:gd name="T92" fmla="*/ 2147483647 w 197"/>
                <a:gd name="T93" fmla="*/ 2147483647 h 212"/>
                <a:gd name="T94" fmla="*/ 2147483647 w 197"/>
                <a:gd name="T95" fmla="*/ 2147483647 h 212"/>
                <a:gd name="T96" fmla="*/ 2147483647 w 197"/>
                <a:gd name="T97" fmla="*/ 2147483647 h 212"/>
                <a:gd name="T98" fmla="*/ 2147483647 w 197"/>
                <a:gd name="T99" fmla="*/ 2147483647 h 212"/>
                <a:gd name="T100" fmla="*/ 2147483647 w 197"/>
                <a:gd name="T101" fmla="*/ 2147483647 h 212"/>
                <a:gd name="T102" fmla="*/ 2147483647 w 197"/>
                <a:gd name="T103" fmla="*/ 2147483647 h 212"/>
                <a:gd name="T104" fmla="*/ 2147483647 w 197"/>
                <a:gd name="T105" fmla="*/ 2147483647 h 212"/>
                <a:gd name="T106" fmla="*/ 2147483647 w 197"/>
                <a:gd name="T107" fmla="*/ 2147483647 h 212"/>
                <a:gd name="T108" fmla="*/ 2147483647 w 197"/>
                <a:gd name="T109" fmla="*/ 2147483647 h 212"/>
                <a:gd name="T110" fmla="*/ 2147483647 w 197"/>
                <a:gd name="T111" fmla="*/ 2147483647 h 212"/>
                <a:gd name="T112" fmla="*/ 2147483647 w 197"/>
                <a:gd name="T113" fmla="*/ 2147483647 h 212"/>
                <a:gd name="T114" fmla="*/ 2147483647 w 197"/>
                <a:gd name="T115" fmla="*/ 2147483647 h 21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7"/>
                <a:gd name="T175" fmla="*/ 0 h 212"/>
                <a:gd name="T176" fmla="*/ 197 w 197"/>
                <a:gd name="T177" fmla="*/ 212 h 21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7" h="212">
                  <a:moveTo>
                    <a:pt x="0" y="199"/>
                  </a:moveTo>
                  <a:lnTo>
                    <a:pt x="1" y="189"/>
                  </a:lnTo>
                  <a:lnTo>
                    <a:pt x="2" y="179"/>
                  </a:lnTo>
                  <a:lnTo>
                    <a:pt x="3" y="171"/>
                  </a:lnTo>
                  <a:lnTo>
                    <a:pt x="4" y="163"/>
                  </a:lnTo>
                  <a:lnTo>
                    <a:pt x="5" y="155"/>
                  </a:lnTo>
                  <a:lnTo>
                    <a:pt x="6" y="148"/>
                  </a:lnTo>
                  <a:lnTo>
                    <a:pt x="7" y="141"/>
                  </a:lnTo>
                  <a:lnTo>
                    <a:pt x="8" y="135"/>
                  </a:lnTo>
                  <a:lnTo>
                    <a:pt x="9" y="129"/>
                  </a:lnTo>
                  <a:lnTo>
                    <a:pt x="10" y="123"/>
                  </a:lnTo>
                  <a:lnTo>
                    <a:pt x="11" y="117"/>
                  </a:lnTo>
                  <a:lnTo>
                    <a:pt x="12" y="112"/>
                  </a:lnTo>
                  <a:lnTo>
                    <a:pt x="13" y="108"/>
                  </a:lnTo>
                  <a:lnTo>
                    <a:pt x="14" y="103"/>
                  </a:lnTo>
                  <a:lnTo>
                    <a:pt x="15" y="99"/>
                  </a:lnTo>
                  <a:lnTo>
                    <a:pt x="16" y="94"/>
                  </a:lnTo>
                  <a:lnTo>
                    <a:pt x="17" y="90"/>
                  </a:lnTo>
                  <a:lnTo>
                    <a:pt x="18" y="87"/>
                  </a:lnTo>
                  <a:lnTo>
                    <a:pt x="19" y="83"/>
                  </a:lnTo>
                  <a:lnTo>
                    <a:pt x="20" y="80"/>
                  </a:lnTo>
                  <a:lnTo>
                    <a:pt x="21" y="76"/>
                  </a:lnTo>
                  <a:lnTo>
                    <a:pt x="22" y="73"/>
                  </a:lnTo>
                  <a:lnTo>
                    <a:pt x="23" y="70"/>
                  </a:lnTo>
                  <a:lnTo>
                    <a:pt x="24" y="67"/>
                  </a:lnTo>
                  <a:lnTo>
                    <a:pt x="25" y="65"/>
                  </a:lnTo>
                  <a:lnTo>
                    <a:pt x="26" y="62"/>
                  </a:lnTo>
                  <a:lnTo>
                    <a:pt x="27" y="59"/>
                  </a:lnTo>
                  <a:lnTo>
                    <a:pt x="28" y="57"/>
                  </a:lnTo>
                  <a:lnTo>
                    <a:pt x="29" y="55"/>
                  </a:lnTo>
                  <a:lnTo>
                    <a:pt x="30" y="52"/>
                  </a:lnTo>
                  <a:lnTo>
                    <a:pt x="31" y="50"/>
                  </a:lnTo>
                  <a:lnTo>
                    <a:pt x="32" y="48"/>
                  </a:lnTo>
                  <a:lnTo>
                    <a:pt x="33" y="46"/>
                  </a:lnTo>
                  <a:lnTo>
                    <a:pt x="34" y="44"/>
                  </a:lnTo>
                  <a:lnTo>
                    <a:pt x="35" y="42"/>
                  </a:lnTo>
                  <a:lnTo>
                    <a:pt x="36" y="41"/>
                  </a:lnTo>
                  <a:lnTo>
                    <a:pt x="37" y="38"/>
                  </a:lnTo>
                  <a:lnTo>
                    <a:pt x="39" y="36"/>
                  </a:lnTo>
                  <a:lnTo>
                    <a:pt x="40" y="33"/>
                  </a:lnTo>
                  <a:lnTo>
                    <a:pt x="42" y="31"/>
                  </a:lnTo>
                  <a:lnTo>
                    <a:pt x="43" y="29"/>
                  </a:lnTo>
                  <a:lnTo>
                    <a:pt x="45" y="27"/>
                  </a:lnTo>
                  <a:lnTo>
                    <a:pt x="46" y="25"/>
                  </a:lnTo>
                  <a:lnTo>
                    <a:pt x="48" y="24"/>
                  </a:lnTo>
                  <a:lnTo>
                    <a:pt x="49" y="22"/>
                  </a:lnTo>
                  <a:lnTo>
                    <a:pt x="51" y="20"/>
                  </a:lnTo>
                  <a:lnTo>
                    <a:pt x="52" y="19"/>
                  </a:lnTo>
                  <a:lnTo>
                    <a:pt x="54" y="17"/>
                  </a:lnTo>
                  <a:lnTo>
                    <a:pt x="55" y="16"/>
                  </a:lnTo>
                  <a:lnTo>
                    <a:pt x="58" y="14"/>
                  </a:lnTo>
                  <a:lnTo>
                    <a:pt x="60" y="12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7" y="8"/>
                  </a:lnTo>
                  <a:lnTo>
                    <a:pt x="69" y="7"/>
                  </a:lnTo>
                  <a:lnTo>
                    <a:pt x="71" y="6"/>
                  </a:lnTo>
                  <a:lnTo>
                    <a:pt x="73" y="5"/>
                  </a:lnTo>
                  <a:lnTo>
                    <a:pt x="76" y="4"/>
                  </a:lnTo>
                  <a:lnTo>
                    <a:pt x="78" y="3"/>
                  </a:lnTo>
                  <a:lnTo>
                    <a:pt x="80" y="2"/>
                  </a:lnTo>
                  <a:lnTo>
                    <a:pt x="82" y="2"/>
                  </a:lnTo>
                  <a:lnTo>
                    <a:pt x="85" y="1"/>
                  </a:lnTo>
                  <a:lnTo>
                    <a:pt x="87" y="1"/>
                  </a:lnTo>
                  <a:lnTo>
                    <a:pt x="89" y="0"/>
                  </a:lnTo>
                  <a:lnTo>
                    <a:pt x="91" y="0"/>
                  </a:lnTo>
                  <a:lnTo>
                    <a:pt x="94" y="0"/>
                  </a:lnTo>
                  <a:lnTo>
                    <a:pt x="96" y="0"/>
                  </a:lnTo>
                  <a:lnTo>
                    <a:pt x="98" y="0"/>
                  </a:lnTo>
                  <a:lnTo>
                    <a:pt x="100" y="0"/>
                  </a:lnTo>
                  <a:lnTo>
                    <a:pt x="103" y="0"/>
                  </a:lnTo>
                  <a:lnTo>
                    <a:pt x="105" y="0"/>
                  </a:lnTo>
                  <a:lnTo>
                    <a:pt x="107" y="0"/>
                  </a:lnTo>
                  <a:lnTo>
                    <a:pt x="109" y="1"/>
                  </a:lnTo>
                  <a:lnTo>
                    <a:pt x="112" y="1"/>
                  </a:lnTo>
                  <a:lnTo>
                    <a:pt x="114" y="2"/>
                  </a:lnTo>
                  <a:lnTo>
                    <a:pt x="116" y="2"/>
                  </a:lnTo>
                  <a:lnTo>
                    <a:pt x="118" y="3"/>
                  </a:lnTo>
                  <a:lnTo>
                    <a:pt x="121" y="4"/>
                  </a:lnTo>
                  <a:lnTo>
                    <a:pt x="123" y="5"/>
                  </a:lnTo>
                  <a:lnTo>
                    <a:pt x="125" y="6"/>
                  </a:lnTo>
                  <a:lnTo>
                    <a:pt x="127" y="7"/>
                  </a:lnTo>
                  <a:lnTo>
                    <a:pt x="130" y="8"/>
                  </a:lnTo>
                  <a:lnTo>
                    <a:pt x="132" y="10"/>
                  </a:lnTo>
                  <a:lnTo>
                    <a:pt x="134" y="11"/>
                  </a:lnTo>
                  <a:lnTo>
                    <a:pt x="136" y="13"/>
                  </a:lnTo>
                  <a:lnTo>
                    <a:pt x="139" y="15"/>
                  </a:lnTo>
                  <a:lnTo>
                    <a:pt x="141" y="17"/>
                  </a:lnTo>
                  <a:lnTo>
                    <a:pt x="143" y="19"/>
                  </a:lnTo>
                  <a:lnTo>
                    <a:pt x="145" y="21"/>
                  </a:lnTo>
                  <a:lnTo>
                    <a:pt x="148" y="23"/>
                  </a:lnTo>
                  <a:lnTo>
                    <a:pt x="150" y="26"/>
                  </a:lnTo>
                  <a:lnTo>
                    <a:pt x="152" y="29"/>
                  </a:lnTo>
                  <a:lnTo>
                    <a:pt x="154" y="32"/>
                  </a:lnTo>
                  <a:lnTo>
                    <a:pt x="157" y="35"/>
                  </a:lnTo>
                  <a:lnTo>
                    <a:pt x="159" y="39"/>
                  </a:lnTo>
                  <a:lnTo>
                    <a:pt x="161" y="43"/>
                  </a:lnTo>
                  <a:lnTo>
                    <a:pt x="163" y="47"/>
                  </a:lnTo>
                  <a:lnTo>
                    <a:pt x="166" y="52"/>
                  </a:lnTo>
                  <a:lnTo>
                    <a:pt x="168" y="57"/>
                  </a:lnTo>
                  <a:lnTo>
                    <a:pt x="170" y="63"/>
                  </a:lnTo>
                  <a:lnTo>
                    <a:pt x="172" y="69"/>
                  </a:lnTo>
                  <a:lnTo>
                    <a:pt x="175" y="76"/>
                  </a:lnTo>
                  <a:lnTo>
                    <a:pt x="177" y="83"/>
                  </a:lnTo>
                  <a:lnTo>
                    <a:pt x="179" y="92"/>
                  </a:lnTo>
                  <a:lnTo>
                    <a:pt x="181" y="101"/>
                  </a:lnTo>
                  <a:lnTo>
                    <a:pt x="184" y="111"/>
                  </a:lnTo>
                  <a:lnTo>
                    <a:pt x="186" y="123"/>
                  </a:lnTo>
                  <a:lnTo>
                    <a:pt x="188" y="137"/>
                  </a:lnTo>
                  <a:lnTo>
                    <a:pt x="189" y="144"/>
                  </a:lnTo>
                  <a:lnTo>
                    <a:pt x="190" y="152"/>
                  </a:lnTo>
                  <a:lnTo>
                    <a:pt x="192" y="160"/>
                  </a:lnTo>
                  <a:lnTo>
                    <a:pt x="193" y="169"/>
                  </a:lnTo>
                  <a:lnTo>
                    <a:pt x="194" y="179"/>
                  </a:lnTo>
                  <a:lnTo>
                    <a:pt x="195" y="189"/>
                  </a:lnTo>
                  <a:lnTo>
                    <a:pt x="196" y="201"/>
                  </a:lnTo>
                  <a:lnTo>
                    <a:pt x="197" y="212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7" name="Freeform 209"/>
            <p:cNvSpPr>
              <a:spLocks/>
            </p:cNvSpPr>
            <p:nvPr/>
          </p:nvSpPr>
          <p:spPr bwMode="auto">
            <a:xfrm>
              <a:off x="4348609" y="4089400"/>
              <a:ext cx="506252" cy="554038"/>
            </a:xfrm>
            <a:custGeom>
              <a:avLst/>
              <a:gdLst>
                <a:gd name="T0" fmla="*/ 2147483647 w 189"/>
                <a:gd name="T1" fmla="*/ 2147483647 h 210"/>
                <a:gd name="T2" fmla="*/ 2147483647 w 189"/>
                <a:gd name="T3" fmla="*/ 2147483647 h 210"/>
                <a:gd name="T4" fmla="*/ 2147483647 w 189"/>
                <a:gd name="T5" fmla="*/ 2147483647 h 210"/>
                <a:gd name="T6" fmla="*/ 2147483647 w 189"/>
                <a:gd name="T7" fmla="*/ 2147483647 h 210"/>
                <a:gd name="T8" fmla="*/ 2147483647 w 189"/>
                <a:gd name="T9" fmla="*/ 2147483647 h 210"/>
                <a:gd name="T10" fmla="*/ 2147483647 w 189"/>
                <a:gd name="T11" fmla="*/ 2147483647 h 210"/>
                <a:gd name="T12" fmla="*/ 2147483647 w 189"/>
                <a:gd name="T13" fmla="*/ 2147483647 h 210"/>
                <a:gd name="T14" fmla="*/ 2147483647 w 189"/>
                <a:gd name="T15" fmla="*/ 2147483647 h 210"/>
                <a:gd name="T16" fmla="*/ 2147483647 w 189"/>
                <a:gd name="T17" fmla="*/ 2147483647 h 210"/>
                <a:gd name="T18" fmla="*/ 2147483647 w 189"/>
                <a:gd name="T19" fmla="*/ 2147483647 h 210"/>
                <a:gd name="T20" fmla="*/ 2147483647 w 189"/>
                <a:gd name="T21" fmla="*/ 2147483647 h 210"/>
                <a:gd name="T22" fmla="*/ 2147483647 w 189"/>
                <a:gd name="T23" fmla="*/ 2147483647 h 210"/>
                <a:gd name="T24" fmla="*/ 2147483647 w 189"/>
                <a:gd name="T25" fmla="*/ 2147483647 h 210"/>
                <a:gd name="T26" fmla="*/ 2147483647 w 189"/>
                <a:gd name="T27" fmla="*/ 2147483647 h 210"/>
                <a:gd name="T28" fmla="*/ 2147483647 w 189"/>
                <a:gd name="T29" fmla="*/ 2147483647 h 210"/>
                <a:gd name="T30" fmla="*/ 2147483647 w 189"/>
                <a:gd name="T31" fmla="*/ 2147483647 h 210"/>
                <a:gd name="T32" fmla="*/ 2147483647 w 189"/>
                <a:gd name="T33" fmla="*/ 2147483647 h 210"/>
                <a:gd name="T34" fmla="*/ 2147483647 w 189"/>
                <a:gd name="T35" fmla="*/ 2147483647 h 210"/>
                <a:gd name="T36" fmla="*/ 2147483647 w 189"/>
                <a:gd name="T37" fmla="*/ 2147483647 h 210"/>
                <a:gd name="T38" fmla="*/ 2147483647 w 189"/>
                <a:gd name="T39" fmla="*/ 2147483647 h 210"/>
                <a:gd name="T40" fmla="*/ 2147483647 w 189"/>
                <a:gd name="T41" fmla="*/ 0 h 210"/>
                <a:gd name="T42" fmla="*/ 2147483647 w 189"/>
                <a:gd name="T43" fmla="*/ 0 h 210"/>
                <a:gd name="T44" fmla="*/ 2147483647 w 189"/>
                <a:gd name="T45" fmla="*/ 0 h 210"/>
                <a:gd name="T46" fmla="*/ 2147483647 w 189"/>
                <a:gd name="T47" fmla="*/ 0 h 210"/>
                <a:gd name="T48" fmla="*/ 2147483647 w 189"/>
                <a:gd name="T49" fmla="*/ 0 h 210"/>
                <a:gd name="T50" fmla="*/ 2147483647 w 189"/>
                <a:gd name="T51" fmla="*/ 2147483647 h 210"/>
                <a:gd name="T52" fmla="*/ 2147483647 w 189"/>
                <a:gd name="T53" fmla="*/ 2147483647 h 210"/>
                <a:gd name="T54" fmla="*/ 2147483647 w 189"/>
                <a:gd name="T55" fmla="*/ 2147483647 h 210"/>
                <a:gd name="T56" fmla="*/ 2147483647 w 189"/>
                <a:gd name="T57" fmla="*/ 2147483647 h 210"/>
                <a:gd name="T58" fmla="*/ 2147483647 w 189"/>
                <a:gd name="T59" fmla="*/ 2147483647 h 210"/>
                <a:gd name="T60" fmla="*/ 2147483647 w 189"/>
                <a:gd name="T61" fmla="*/ 2147483647 h 210"/>
                <a:gd name="T62" fmla="*/ 2147483647 w 189"/>
                <a:gd name="T63" fmla="*/ 2147483647 h 210"/>
                <a:gd name="T64" fmla="*/ 2147483647 w 189"/>
                <a:gd name="T65" fmla="*/ 2147483647 h 210"/>
                <a:gd name="T66" fmla="*/ 2147483647 w 189"/>
                <a:gd name="T67" fmla="*/ 2147483647 h 210"/>
                <a:gd name="T68" fmla="*/ 2147483647 w 189"/>
                <a:gd name="T69" fmla="*/ 2147483647 h 210"/>
                <a:gd name="T70" fmla="*/ 2147483647 w 189"/>
                <a:gd name="T71" fmla="*/ 2147483647 h 210"/>
                <a:gd name="T72" fmla="*/ 2147483647 w 189"/>
                <a:gd name="T73" fmla="*/ 2147483647 h 210"/>
                <a:gd name="T74" fmla="*/ 2147483647 w 189"/>
                <a:gd name="T75" fmla="*/ 2147483647 h 210"/>
                <a:gd name="T76" fmla="*/ 2147483647 w 189"/>
                <a:gd name="T77" fmla="*/ 2147483647 h 210"/>
                <a:gd name="T78" fmla="*/ 2147483647 w 189"/>
                <a:gd name="T79" fmla="*/ 2147483647 h 210"/>
                <a:gd name="T80" fmla="*/ 2147483647 w 189"/>
                <a:gd name="T81" fmla="*/ 2147483647 h 210"/>
                <a:gd name="T82" fmla="*/ 2147483647 w 189"/>
                <a:gd name="T83" fmla="*/ 2147483647 h 210"/>
                <a:gd name="T84" fmla="*/ 2147483647 w 189"/>
                <a:gd name="T85" fmla="*/ 2147483647 h 210"/>
                <a:gd name="T86" fmla="*/ 2147483647 w 189"/>
                <a:gd name="T87" fmla="*/ 2147483647 h 210"/>
                <a:gd name="T88" fmla="*/ 2147483647 w 189"/>
                <a:gd name="T89" fmla="*/ 2147483647 h 210"/>
                <a:gd name="T90" fmla="*/ 2147483647 w 189"/>
                <a:gd name="T91" fmla="*/ 2147483647 h 210"/>
                <a:gd name="T92" fmla="*/ 2147483647 w 189"/>
                <a:gd name="T93" fmla="*/ 2147483647 h 210"/>
                <a:gd name="T94" fmla="*/ 2147483647 w 189"/>
                <a:gd name="T95" fmla="*/ 2147483647 h 210"/>
                <a:gd name="T96" fmla="*/ 2147483647 w 189"/>
                <a:gd name="T97" fmla="*/ 2147483647 h 21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89"/>
                <a:gd name="T148" fmla="*/ 0 h 210"/>
                <a:gd name="T149" fmla="*/ 189 w 189"/>
                <a:gd name="T150" fmla="*/ 210 h 21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89" h="210">
                  <a:moveTo>
                    <a:pt x="0" y="134"/>
                  </a:moveTo>
                  <a:lnTo>
                    <a:pt x="2" y="123"/>
                  </a:lnTo>
                  <a:lnTo>
                    <a:pt x="4" y="112"/>
                  </a:lnTo>
                  <a:lnTo>
                    <a:pt x="6" y="103"/>
                  </a:lnTo>
                  <a:lnTo>
                    <a:pt x="8" y="94"/>
                  </a:lnTo>
                  <a:lnTo>
                    <a:pt x="10" y="87"/>
                  </a:lnTo>
                  <a:lnTo>
                    <a:pt x="12" y="80"/>
                  </a:lnTo>
                  <a:lnTo>
                    <a:pt x="14" y="73"/>
                  </a:lnTo>
                  <a:lnTo>
                    <a:pt x="16" y="67"/>
                  </a:lnTo>
                  <a:lnTo>
                    <a:pt x="18" y="62"/>
                  </a:lnTo>
                  <a:lnTo>
                    <a:pt x="20" y="57"/>
                  </a:lnTo>
                  <a:lnTo>
                    <a:pt x="22" y="52"/>
                  </a:lnTo>
                  <a:lnTo>
                    <a:pt x="24" y="48"/>
                  </a:lnTo>
                  <a:lnTo>
                    <a:pt x="26" y="44"/>
                  </a:lnTo>
                  <a:lnTo>
                    <a:pt x="28" y="41"/>
                  </a:lnTo>
                  <a:lnTo>
                    <a:pt x="30" y="37"/>
                  </a:lnTo>
                  <a:lnTo>
                    <a:pt x="32" y="34"/>
                  </a:lnTo>
                  <a:lnTo>
                    <a:pt x="34" y="31"/>
                  </a:lnTo>
                  <a:lnTo>
                    <a:pt x="36" y="28"/>
                  </a:lnTo>
                  <a:lnTo>
                    <a:pt x="38" y="26"/>
                  </a:lnTo>
                  <a:lnTo>
                    <a:pt x="40" y="23"/>
                  </a:lnTo>
                  <a:lnTo>
                    <a:pt x="42" y="21"/>
                  </a:lnTo>
                  <a:lnTo>
                    <a:pt x="44" y="19"/>
                  </a:lnTo>
                  <a:lnTo>
                    <a:pt x="46" y="17"/>
                  </a:lnTo>
                  <a:lnTo>
                    <a:pt x="48" y="16"/>
                  </a:lnTo>
                  <a:lnTo>
                    <a:pt x="50" y="14"/>
                  </a:lnTo>
                  <a:lnTo>
                    <a:pt x="52" y="12"/>
                  </a:lnTo>
                  <a:lnTo>
                    <a:pt x="54" y="11"/>
                  </a:lnTo>
                  <a:lnTo>
                    <a:pt x="56" y="10"/>
                  </a:lnTo>
                  <a:lnTo>
                    <a:pt x="58" y="8"/>
                  </a:lnTo>
                  <a:lnTo>
                    <a:pt x="60" y="7"/>
                  </a:lnTo>
                  <a:lnTo>
                    <a:pt x="62" y="6"/>
                  </a:lnTo>
                  <a:lnTo>
                    <a:pt x="64" y="5"/>
                  </a:lnTo>
                  <a:lnTo>
                    <a:pt x="66" y="4"/>
                  </a:lnTo>
                  <a:lnTo>
                    <a:pt x="68" y="4"/>
                  </a:lnTo>
                  <a:lnTo>
                    <a:pt x="70" y="3"/>
                  </a:lnTo>
                  <a:lnTo>
                    <a:pt x="72" y="2"/>
                  </a:lnTo>
                  <a:lnTo>
                    <a:pt x="74" y="2"/>
                  </a:lnTo>
                  <a:lnTo>
                    <a:pt x="76" y="1"/>
                  </a:lnTo>
                  <a:lnTo>
                    <a:pt x="78" y="1"/>
                  </a:lnTo>
                  <a:lnTo>
                    <a:pt x="80" y="0"/>
                  </a:lnTo>
                  <a:lnTo>
                    <a:pt x="82" y="0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8" y="0"/>
                  </a:lnTo>
                  <a:lnTo>
                    <a:pt x="90" y="0"/>
                  </a:lnTo>
                  <a:lnTo>
                    <a:pt x="92" y="0"/>
                  </a:lnTo>
                  <a:lnTo>
                    <a:pt x="94" y="0"/>
                  </a:lnTo>
                  <a:lnTo>
                    <a:pt x="96" y="0"/>
                  </a:lnTo>
                  <a:lnTo>
                    <a:pt x="98" y="0"/>
                  </a:lnTo>
                  <a:lnTo>
                    <a:pt x="100" y="0"/>
                  </a:lnTo>
                  <a:lnTo>
                    <a:pt x="102" y="1"/>
                  </a:lnTo>
                  <a:lnTo>
                    <a:pt x="104" y="1"/>
                  </a:lnTo>
                  <a:lnTo>
                    <a:pt x="106" y="2"/>
                  </a:lnTo>
                  <a:lnTo>
                    <a:pt x="108" y="2"/>
                  </a:lnTo>
                  <a:lnTo>
                    <a:pt x="110" y="3"/>
                  </a:lnTo>
                  <a:lnTo>
                    <a:pt x="112" y="4"/>
                  </a:lnTo>
                  <a:lnTo>
                    <a:pt x="114" y="4"/>
                  </a:lnTo>
                  <a:lnTo>
                    <a:pt x="116" y="5"/>
                  </a:lnTo>
                  <a:lnTo>
                    <a:pt x="118" y="6"/>
                  </a:lnTo>
                  <a:lnTo>
                    <a:pt x="120" y="7"/>
                  </a:lnTo>
                  <a:lnTo>
                    <a:pt x="122" y="8"/>
                  </a:lnTo>
                  <a:lnTo>
                    <a:pt x="124" y="10"/>
                  </a:lnTo>
                  <a:lnTo>
                    <a:pt x="126" y="11"/>
                  </a:lnTo>
                  <a:lnTo>
                    <a:pt x="128" y="12"/>
                  </a:lnTo>
                  <a:lnTo>
                    <a:pt x="130" y="14"/>
                  </a:lnTo>
                  <a:lnTo>
                    <a:pt x="132" y="16"/>
                  </a:lnTo>
                  <a:lnTo>
                    <a:pt x="134" y="17"/>
                  </a:lnTo>
                  <a:lnTo>
                    <a:pt x="136" y="19"/>
                  </a:lnTo>
                  <a:lnTo>
                    <a:pt x="138" y="21"/>
                  </a:lnTo>
                  <a:lnTo>
                    <a:pt x="140" y="24"/>
                  </a:lnTo>
                  <a:lnTo>
                    <a:pt x="142" y="26"/>
                  </a:lnTo>
                  <a:lnTo>
                    <a:pt x="144" y="29"/>
                  </a:lnTo>
                  <a:lnTo>
                    <a:pt x="146" y="31"/>
                  </a:lnTo>
                  <a:lnTo>
                    <a:pt x="148" y="34"/>
                  </a:lnTo>
                  <a:lnTo>
                    <a:pt x="150" y="37"/>
                  </a:lnTo>
                  <a:lnTo>
                    <a:pt x="152" y="41"/>
                  </a:lnTo>
                  <a:lnTo>
                    <a:pt x="154" y="44"/>
                  </a:lnTo>
                  <a:lnTo>
                    <a:pt x="156" y="48"/>
                  </a:lnTo>
                  <a:lnTo>
                    <a:pt x="158" y="53"/>
                  </a:lnTo>
                  <a:lnTo>
                    <a:pt x="160" y="57"/>
                  </a:lnTo>
                  <a:lnTo>
                    <a:pt x="162" y="62"/>
                  </a:lnTo>
                  <a:lnTo>
                    <a:pt x="164" y="68"/>
                  </a:lnTo>
                  <a:lnTo>
                    <a:pt x="166" y="74"/>
                  </a:lnTo>
                  <a:lnTo>
                    <a:pt x="168" y="80"/>
                  </a:lnTo>
                  <a:lnTo>
                    <a:pt x="170" y="87"/>
                  </a:lnTo>
                  <a:lnTo>
                    <a:pt x="172" y="95"/>
                  </a:lnTo>
                  <a:lnTo>
                    <a:pt x="174" y="103"/>
                  </a:lnTo>
                  <a:lnTo>
                    <a:pt x="176" y="113"/>
                  </a:lnTo>
                  <a:lnTo>
                    <a:pt x="178" y="123"/>
                  </a:lnTo>
                  <a:lnTo>
                    <a:pt x="180" y="135"/>
                  </a:lnTo>
                  <a:lnTo>
                    <a:pt x="182" y="148"/>
                  </a:lnTo>
                  <a:lnTo>
                    <a:pt x="183" y="156"/>
                  </a:lnTo>
                  <a:lnTo>
                    <a:pt x="184" y="163"/>
                  </a:lnTo>
                  <a:lnTo>
                    <a:pt x="185" y="172"/>
                  </a:lnTo>
                  <a:lnTo>
                    <a:pt x="186" y="180"/>
                  </a:lnTo>
                  <a:lnTo>
                    <a:pt x="187" y="190"/>
                  </a:lnTo>
                  <a:lnTo>
                    <a:pt x="188" y="200"/>
                  </a:lnTo>
                  <a:lnTo>
                    <a:pt x="189" y="210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8" name="Freeform 208"/>
            <p:cNvSpPr>
              <a:spLocks/>
            </p:cNvSpPr>
            <p:nvPr/>
          </p:nvSpPr>
          <p:spPr bwMode="auto">
            <a:xfrm>
              <a:off x="4324425" y="4443413"/>
              <a:ext cx="24184" cy="195263"/>
            </a:xfrm>
            <a:custGeom>
              <a:avLst/>
              <a:gdLst>
                <a:gd name="T0" fmla="*/ 2147483647 w 9"/>
                <a:gd name="T1" fmla="*/ 0 h 74"/>
                <a:gd name="T2" fmla="*/ 2147483647 w 9"/>
                <a:gd name="T3" fmla="*/ 2147483647 h 74"/>
                <a:gd name="T4" fmla="*/ 2147483647 w 9"/>
                <a:gd name="T5" fmla="*/ 2147483647 h 74"/>
                <a:gd name="T6" fmla="*/ 2147483647 w 9"/>
                <a:gd name="T7" fmla="*/ 2147483647 h 74"/>
                <a:gd name="T8" fmla="*/ 2147483647 w 9"/>
                <a:gd name="T9" fmla="*/ 2147483647 h 74"/>
                <a:gd name="T10" fmla="*/ 2147483647 w 9"/>
                <a:gd name="T11" fmla="*/ 2147483647 h 74"/>
                <a:gd name="T12" fmla="*/ 2147483647 w 9"/>
                <a:gd name="T13" fmla="*/ 2147483647 h 74"/>
                <a:gd name="T14" fmla="*/ 2147483647 w 9"/>
                <a:gd name="T15" fmla="*/ 2147483647 h 74"/>
                <a:gd name="T16" fmla="*/ 0 w 9"/>
                <a:gd name="T17" fmla="*/ 2147483647 h 7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9"/>
                <a:gd name="T28" fmla="*/ 0 h 74"/>
                <a:gd name="T29" fmla="*/ 9 w 9"/>
                <a:gd name="T30" fmla="*/ 74 h 7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9" h="74">
                  <a:moveTo>
                    <a:pt x="9" y="0"/>
                  </a:moveTo>
                  <a:lnTo>
                    <a:pt x="8" y="8"/>
                  </a:lnTo>
                  <a:lnTo>
                    <a:pt x="7" y="15"/>
                  </a:lnTo>
                  <a:lnTo>
                    <a:pt x="5" y="23"/>
                  </a:lnTo>
                  <a:lnTo>
                    <a:pt x="4" y="32"/>
                  </a:lnTo>
                  <a:lnTo>
                    <a:pt x="3" y="42"/>
                  </a:lnTo>
                  <a:lnTo>
                    <a:pt x="2" y="52"/>
                  </a:lnTo>
                  <a:lnTo>
                    <a:pt x="1" y="63"/>
                  </a:lnTo>
                  <a:lnTo>
                    <a:pt x="0" y="74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7239" name="Freeform 211"/>
            <p:cNvSpPr>
              <a:spLocks/>
            </p:cNvSpPr>
            <p:nvPr/>
          </p:nvSpPr>
          <p:spPr bwMode="auto">
            <a:xfrm>
              <a:off x="5004802" y="3060700"/>
              <a:ext cx="307943" cy="485775"/>
            </a:xfrm>
            <a:custGeom>
              <a:avLst/>
              <a:gdLst>
                <a:gd name="T0" fmla="*/ 2147483647 w 115"/>
                <a:gd name="T1" fmla="*/ 2147483647 h 184"/>
                <a:gd name="T2" fmla="*/ 2147483647 w 115"/>
                <a:gd name="T3" fmla="*/ 2147483647 h 184"/>
                <a:gd name="T4" fmla="*/ 2147483647 w 115"/>
                <a:gd name="T5" fmla="*/ 2147483647 h 184"/>
                <a:gd name="T6" fmla="*/ 2147483647 w 115"/>
                <a:gd name="T7" fmla="*/ 2147483647 h 184"/>
                <a:gd name="T8" fmla="*/ 2147483647 w 115"/>
                <a:gd name="T9" fmla="*/ 2147483647 h 184"/>
                <a:gd name="T10" fmla="*/ 2147483647 w 115"/>
                <a:gd name="T11" fmla="*/ 2147483647 h 184"/>
                <a:gd name="T12" fmla="*/ 2147483647 w 115"/>
                <a:gd name="T13" fmla="*/ 2147483647 h 184"/>
                <a:gd name="T14" fmla="*/ 2147483647 w 115"/>
                <a:gd name="T15" fmla="*/ 2147483647 h 184"/>
                <a:gd name="T16" fmla="*/ 2147483647 w 115"/>
                <a:gd name="T17" fmla="*/ 2147483647 h 184"/>
                <a:gd name="T18" fmla="*/ 2147483647 w 115"/>
                <a:gd name="T19" fmla="*/ 2147483647 h 184"/>
                <a:gd name="T20" fmla="*/ 2147483647 w 115"/>
                <a:gd name="T21" fmla="*/ 2147483647 h 184"/>
                <a:gd name="T22" fmla="*/ 2147483647 w 115"/>
                <a:gd name="T23" fmla="*/ 2147483647 h 184"/>
                <a:gd name="T24" fmla="*/ 2147483647 w 115"/>
                <a:gd name="T25" fmla="*/ 2147483647 h 184"/>
                <a:gd name="T26" fmla="*/ 2147483647 w 115"/>
                <a:gd name="T27" fmla="*/ 2147483647 h 184"/>
                <a:gd name="T28" fmla="*/ 2147483647 w 115"/>
                <a:gd name="T29" fmla="*/ 2147483647 h 184"/>
                <a:gd name="T30" fmla="*/ 2147483647 w 115"/>
                <a:gd name="T31" fmla="*/ 2147483647 h 184"/>
                <a:gd name="T32" fmla="*/ 2147483647 w 115"/>
                <a:gd name="T33" fmla="*/ 2147483647 h 184"/>
                <a:gd name="T34" fmla="*/ 2147483647 w 115"/>
                <a:gd name="T35" fmla="*/ 2147483647 h 184"/>
                <a:gd name="T36" fmla="*/ 2147483647 w 115"/>
                <a:gd name="T37" fmla="*/ 2147483647 h 184"/>
                <a:gd name="T38" fmla="*/ 2147483647 w 115"/>
                <a:gd name="T39" fmla="*/ 2147483647 h 184"/>
                <a:gd name="T40" fmla="*/ 2147483647 w 115"/>
                <a:gd name="T41" fmla="*/ 2147483647 h 184"/>
                <a:gd name="T42" fmla="*/ 2147483647 w 115"/>
                <a:gd name="T43" fmla="*/ 2147483647 h 184"/>
                <a:gd name="T44" fmla="*/ 2147483647 w 115"/>
                <a:gd name="T45" fmla="*/ 2147483647 h 184"/>
                <a:gd name="T46" fmla="*/ 2147483647 w 115"/>
                <a:gd name="T47" fmla="*/ 2147483647 h 184"/>
                <a:gd name="T48" fmla="*/ 2147483647 w 115"/>
                <a:gd name="T49" fmla="*/ 2147483647 h 184"/>
                <a:gd name="T50" fmla="*/ 2147483647 w 115"/>
                <a:gd name="T51" fmla="*/ 2147483647 h 184"/>
                <a:gd name="T52" fmla="*/ 2147483647 w 115"/>
                <a:gd name="T53" fmla="*/ 2147483647 h 184"/>
                <a:gd name="T54" fmla="*/ 2147483647 w 115"/>
                <a:gd name="T55" fmla="*/ 2147483647 h 184"/>
                <a:gd name="T56" fmla="*/ 2147483647 w 115"/>
                <a:gd name="T57" fmla="*/ 2147483647 h 184"/>
                <a:gd name="T58" fmla="*/ 2147483647 w 115"/>
                <a:gd name="T59" fmla="*/ 2147483647 h 184"/>
                <a:gd name="T60" fmla="*/ 2147483647 w 115"/>
                <a:gd name="T61" fmla="*/ 2147483647 h 184"/>
                <a:gd name="T62" fmla="*/ 2147483647 w 115"/>
                <a:gd name="T63" fmla="*/ 2147483647 h 184"/>
                <a:gd name="T64" fmla="*/ 2147483647 w 115"/>
                <a:gd name="T65" fmla="*/ 2147483647 h 184"/>
                <a:gd name="T66" fmla="*/ 2147483647 w 115"/>
                <a:gd name="T67" fmla="*/ 2147483647 h 184"/>
                <a:gd name="T68" fmla="*/ 2147483647 w 115"/>
                <a:gd name="T69" fmla="*/ 2147483647 h 184"/>
                <a:gd name="T70" fmla="*/ 2147483647 w 115"/>
                <a:gd name="T71" fmla="*/ 2147483647 h 184"/>
                <a:gd name="T72" fmla="*/ 2147483647 w 115"/>
                <a:gd name="T73" fmla="*/ 2147483647 h 184"/>
                <a:gd name="T74" fmla="*/ 2147483647 w 115"/>
                <a:gd name="T75" fmla="*/ 2147483647 h 18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15"/>
                <a:gd name="T115" fmla="*/ 0 h 184"/>
                <a:gd name="T116" fmla="*/ 115 w 115"/>
                <a:gd name="T117" fmla="*/ 184 h 18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15" h="184">
                  <a:moveTo>
                    <a:pt x="0" y="0"/>
                  </a:moveTo>
                  <a:lnTo>
                    <a:pt x="1" y="9"/>
                  </a:lnTo>
                  <a:lnTo>
                    <a:pt x="2" y="18"/>
                  </a:lnTo>
                  <a:lnTo>
                    <a:pt x="3" y="26"/>
                  </a:lnTo>
                  <a:lnTo>
                    <a:pt x="4" y="33"/>
                  </a:lnTo>
                  <a:lnTo>
                    <a:pt x="5" y="40"/>
                  </a:lnTo>
                  <a:lnTo>
                    <a:pt x="6" y="47"/>
                  </a:lnTo>
                  <a:lnTo>
                    <a:pt x="7" y="53"/>
                  </a:lnTo>
                  <a:lnTo>
                    <a:pt x="8" y="59"/>
                  </a:lnTo>
                  <a:lnTo>
                    <a:pt x="9" y="64"/>
                  </a:lnTo>
                  <a:lnTo>
                    <a:pt x="10" y="69"/>
                  </a:lnTo>
                  <a:lnTo>
                    <a:pt x="11" y="74"/>
                  </a:lnTo>
                  <a:lnTo>
                    <a:pt x="12" y="79"/>
                  </a:lnTo>
                  <a:lnTo>
                    <a:pt x="13" y="83"/>
                  </a:lnTo>
                  <a:lnTo>
                    <a:pt x="14" y="88"/>
                  </a:lnTo>
                  <a:lnTo>
                    <a:pt x="15" y="92"/>
                  </a:lnTo>
                  <a:lnTo>
                    <a:pt x="16" y="96"/>
                  </a:lnTo>
                  <a:lnTo>
                    <a:pt x="17" y="99"/>
                  </a:lnTo>
                  <a:lnTo>
                    <a:pt x="18" y="103"/>
                  </a:lnTo>
                  <a:lnTo>
                    <a:pt x="19" y="106"/>
                  </a:lnTo>
                  <a:lnTo>
                    <a:pt x="20" y="109"/>
                  </a:lnTo>
                  <a:lnTo>
                    <a:pt x="21" y="112"/>
                  </a:lnTo>
                  <a:lnTo>
                    <a:pt x="22" y="115"/>
                  </a:lnTo>
                  <a:lnTo>
                    <a:pt x="23" y="118"/>
                  </a:lnTo>
                  <a:lnTo>
                    <a:pt x="24" y="121"/>
                  </a:lnTo>
                  <a:lnTo>
                    <a:pt x="25" y="123"/>
                  </a:lnTo>
                  <a:lnTo>
                    <a:pt x="26" y="126"/>
                  </a:lnTo>
                  <a:lnTo>
                    <a:pt x="27" y="128"/>
                  </a:lnTo>
                  <a:lnTo>
                    <a:pt x="28" y="131"/>
                  </a:lnTo>
                  <a:lnTo>
                    <a:pt x="29" y="133"/>
                  </a:lnTo>
                  <a:lnTo>
                    <a:pt x="30" y="135"/>
                  </a:lnTo>
                  <a:lnTo>
                    <a:pt x="31" y="137"/>
                  </a:lnTo>
                  <a:lnTo>
                    <a:pt x="32" y="139"/>
                  </a:lnTo>
                  <a:lnTo>
                    <a:pt x="33" y="141"/>
                  </a:lnTo>
                  <a:lnTo>
                    <a:pt x="34" y="143"/>
                  </a:lnTo>
                  <a:lnTo>
                    <a:pt x="35" y="144"/>
                  </a:lnTo>
                  <a:lnTo>
                    <a:pt x="36" y="147"/>
                  </a:lnTo>
                  <a:lnTo>
                    <a:pt x="38" y="149"/>
                  </a:lnTo>
                  <a:lnTo>
                    <a:pt x="39" y="151"/>
                  </a:lnTo>
                  <a:lnTo>
                    <a:pt x="41" y="154"/>
                  </a:lnTo>
                  <a:lnTo>
                    <a:pt x="42" y="156"/>
                  </a:lnTo>
                  <a:lnTo>
                    <a:pt x="44" y="158"/>
                  </a:lnTo>
                  <a:lnTo>
                    <a:pt x="45" y="159"/>
                  </a:lnTo>
                  <a:lnTo>
                    <a:pt x="47" y="161"/>
                  </a:lnTo>
                  <a:lnTo>
                    <a:pt x="48" y="163"/>
                  </a:lnTo>
                  <a:lnTo>
                    <a:pt x="50" y="164"/>
                  </a:lnTo>
                  <a:lnTo>
                    <a:pt x="51" y="166"/>
                  </a:lnTo>
                  <a:lnTo>
                    <a:pt x="53" y="167"/>
                  </a:lnTo>
                  <a:lnTo>
                    <a:pt x="55" y="169"/>
                  </a:lnTo>
                  <a:lnTo>
                    <a:pt x="57" y="171"/>
                  </a:lnTo>
                  <a:lnTo>
                    <a:pt x="60" y="173"/>
                  </a:lnTo>
                  <a:lnTo>
                    <a:pt x="62" y="174"/>
                  </a:lnTo>
                  <a:lnTo>
                    <a:pt x="64" y="175"/>
                  </a:lnTo>
                  <a:lnTo>
                    <a:pt x="66" y="177"/>
                  </a:lnTo>
                  <a:lnTo>
                    <a:pt x="69" y="178"/>
                  </a:lnTo>
                  <a:lnTo>
                    <a:pt x="71" y="179"/>
                  </a:lnTo>
                  <a:lnTo>
                    <a:pt x="73" y="180"/>
                  </a:lnTo>
                  <a:lnTo>
                    <a:pt x="75" y="181"/>
                  </a:lnTo>
                  <a:lnTo>
                    <a:pt x="78" y="181"/>
                  </a:lnTo>
                  <a:lnTo>
                    <a:pt x="80" y="182"/>
                  </a:lnTo>
                  <a:lnTo>
                    <a:pt x="82" y="183"/>
                  </a:lnTo>
                  <a:lnTo>
                    <a:pt x="84" y="183"/>
                  </a:lnTo>
                  <a:lnTo>
                    <a:pt x="87" y="184"/>
                  </a:lnTo>
                  <a:lnTo>
                    <a:pt x="89" y="184"/>
                  </a:lnTo>
                  <a:lnTo>
                    <a:pt x="91" y="184"/>
                  </a:lnTo>
                  <a:lnTo>
                    <a:pt x="93" y="184"/>
                  </a:lnTo>
                  <a:lnTo>
                    <a:pt x="96" y="184"/>
                  </a:lnTo>
                  <a:lnTo>
                    <a:pt x="98" y="184"/>
                  </a:lnTo>
                  <a:lnTo>
                    <a:pt x="100" y="184"/>
                  </a:lnTo>
                  <a:lnTo>
                    <a:pt x="102" y="184"/>
                  </a:lnTo>
                  <a:lnTo>
                    <a:pt x="105" y="184"/>
                  </a:lnTo>
                  <a:lnTo>
                    <a:pt x="107" y="183"/>
                  </a:lnTo>
                  <a:lnTo>
                    <a:pt x="109" y="183"/>
                  </a:lnTo>
                  <a:lnTo>
                    <a:pt x="111" y="182"/>
                  </a:lnTo>
                  <a:lnTo>
                    <a:pt x="114" y="182"/>
                  </a:lnTo>
                  <a:lnTo>
                    <a:pt x="115" y="182"/>
                  </a:lnTo>
                </a:path>
              </a:pathLst>
            </a:custGeom>
            <a:noFill/>
            <a:ln w="25400">
              <a:solidFill>
                <a:srgbClr val="007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7" name="Group 356"/>
          <p:cNvGrpSpPr>
            <a:grpSpLocks/>
          </p:cNvGrpSpPr>
          <p:nvPr/>
        </p:nvGrpSpPr>
        <p:grpSpPr bwMode="auto">
          <a:xfrm>
            <a:off x="1966913" y="1117600"/>
            <a:ext cx="3224212" cy="1785938"/>
            <a:chOff x="1967692" y="1117600"/>
            <a:chExt cx="3223479" cy="1785938"/>
          </a:xfrm>
        </p:grpSpPr>
        <p:cxnSp>
          <p:nvCxnSpPr>
            <p:cNvPr id="285" name="Straight Connector 284"/>
            <p:cNvCxnSpPr/>
            <p:nvPr/>
          </p:nvCxnSpPr>
          <p:spPr>
            <a:xfrm rot="5400000" flipH="1" flipV="1">
              <a:off x="2411106" y="2015332"/>
              <a:ext cx="1677987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/>
            <p:nvPr/>
          </p:nvCxnSpPr>
          <p:spPr>
            <a:xfrm rot="5400000" flipH="1" flipV="1">
              <a:off x="3082466" y="1989932"/>
              <a:ext cx="1677987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 rot="5400000" flipH="1" flipV="1">
              <a:off x="3739541" y="2005807"/>
              <a:ext cx="1677987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19" name="Group 290"/>
            <p:cNvGrpSpPr>
              <a:grpSpLocks/>
            </p:cNvGrpSpPr>
            <p:nvPr/>
          </p:nvGrpSpPr>
          <p:grpSpPr bwMode="auto">
            <a:xfrm>
              <a:off x="1967692" y="1117600"/>
              <a:ext cx="3223479" cy="1785938"/>
              <a:chOff x="1967692" y="1117600"/>
              <a:chExt cx="3223479" cy="1785938"/>
            </a:xfrm>
          </p:grpSpPr>
          <p:grpSp>
            <p:nvGrpSpPr>
              <p:cNvPr id="7221" name="Group 287"/>
              <p:cNvGrpSpPr>
                <a:grpSpLocks/>
              </p:cNvGrpSpPr>
              <p:nvPr/>
            </p:nvGrpSpPr>
            <p:grpSpPr bwMode="auto">
              <a:xfrm>
                <a:off x="1980658" y="1117600"/>
                <a:ext cx="3210513" cy="1785938"/>
                <a:chOff x="1980658" y="1117600"/>
                <a:chExt cx="3210513" cy="1785938"/>
              </a:xfrm>
            </p:grpSpPr>
            <p:sp>
              <p:nvSpPr>
                <p:cNvPr id="7223" name="Freeform 270"/>
                <p:cNvSpPr>
                  <a:spLocks/>
                </p:cNvSpPr>
                <p:nvPr/>
              </p:nvSpPr>
              <p:spPr bwMode="auto">
                <a:xfrm>
                  <a:off x="1980658" y="2298700"/>
                  <a:ext cx="516988" cy="604838"/>
                </a:xfrm>
                <a:custGeom>
                  <a:avLst/>
                  <a:gdLst>
                    <a:gd name="T0" fmla="*/ 2147483647 w 193"/>
                    <a:gd name="T1" fmla="*/ 2147483647 h 216"/>
                    <a:gd name="T2" fmla="*/ 2147483647 w 193"/>
                    <a:gd name="T3" fmla="*/ 2147483647 h 216"/>
                    <a:gd name="T4" fmla="*/ 2147483647 w 193"/>
                    <a:gd name="T5" fmla="*/ 2147483647 h 216"/>
                    <a:gd name="T6" fmla="*/ 2147483647 w 193"/>
                    <a:gd name="T7" fmla="*/ 2147483647 h 216"/>
                    <a:gd name="T8" fmla="*/ 2147483647 w 193"/>
                    <a:gd name="T9" fmla="*/ 2147483647 h 216"/>
                    <a:gd name="T10" fmla="*/ 2147483647 w 193"/>
                    <a:gd name="T11" fmla="*/ 2147483647 h 216"/>
                    <a:gd name="T12" fmla="*/ 2147483647 w 193"/>
                    <a:gd name="T13" fmla="*/ 2147483647 h 216"/>
                    <a:gd name="T14" fmla="*/ 2147483647 w 193"/>
                    <a:gd name="T15" fmla="*/ 2147483647 h 216"/>
                    <a:gd name="T16" fmla="*/ 2147483647 w 193"/>
                    <a:gd name="T17" fmla="*/ 2147483647 h 216"/>
                    <a:gd name="T18" fmla="*/ 2147483647 w 193"/>
                    <a:gd name="T19" fmla="*/ 2147483647 h 216"/>
                    <a:gd name="T20" fmla="*/ 2147483647 w 193"/>
                    <a:gd name="T21" fmla="*/ 2147483647 h 216"/>
                    <a:gd name="T22" fmla="*/ 2147483647 w 193"/>
                    <a:gd name="T23" fmla="*/ 2147483647 h 216"/>
                    <a:gd name="T24" fmla="*/ 2147483647 w 193"/>
                    <a:gd name="T25" fmla="*/ 2147483647 h 216"/>
                    <a:gd name="T26" fmla="*/ 2147483647 w 193"/>
                    <a:gd name="T27" fmla="*/ 2147483647 h 216"/>
                    <a:gd name="T28" fmla="*/ 2147483647 w 193"/>
                    <a:gd name="T29" fmla="*/ 2147483647 h 216"/>
                    <a:gd name="T30" fmla="*/ 2147483647 w 193"/>
                    <a:gd name="T31" fmla="*/ 2147483647 h 216"/>
                    <a:gd name="T32" fmla="*/ 2147483647 w 193"/>
                    <a:gd name="T33" fmla="*/ 2147483647 h 216"/>
                    <a:gd name="T34" fmla="*/ 2147483647 w 193"/>
                    <a:gd name="T35" fmla="*/ 2147483647 h 216"/>
                    <a:gd name="T36" fmla="*/ 2147483647 w 193"/>
                    <a:gd name="T37" fmla="*/ 2147483647 h 216"/>
                    <a:gd name="T38" fmla="*/ 2147483647 w 193"/>
                    <a:gd name="T39" fmla="*/ 2147483647 h 216"/>
                    <a:gd name="T40" fmla="*/ 2147483647 w 193"/>
                    <a:gd name="T41" fmla="*/ 2147483647 h 216"/>
                    <a:gd name="T42" fmla="*/ 2147483647 w 193"/>
                    <a:gd name="T43" fmla="*/ 2147483647 h 216"/>
                    <a:gd name="T44" fmla="*/ 2147483647 w 193"/>
                    <a:gd name="T45" fmla="*/ 2147483647 h 216"/>
                    <a:gd name="T46" fmla="*/ 2147483647 w 193"/>
                    <a:gd name="T47" fmla="*/ 2147483647 h 216"/>
                    <a:gd name="T48" fmla="*/ 2147483647 w 193"/>
                    <a:gd name="T49" fmla="*/ 2147483647 h 216"/>
                    <a:gd name="T50" fmla="*/ 2147483647 w 193"/>
                    <a:gd name="T51" fmla="*/ 2147483647 h 216"/>
                    <a:gd name="T52" fmla="*/ 2147483647 w 193"/>
                    <a:gd name="T53" fmla="*/ 2147483647 h 216"/>
                    <a:gd name="T54" fmla="*/ 2147483647 w 193"/>
                    <a:gd name="T55" fmla="*/ 2147483647 h 216"/>
                    <a:gd name="T56" fmla="*/ 2147483647 w 193"/>
                    <a:gd name="T57" fmla="*/ 2147483647 h 216"/>
                    <a:gd name="T58" fmla="*/ 2147483647 w 193"/>
                    <a:gd name="T59" fmla="*/ 2147483647 h 216"/>
                    <a:gd name="T60" fmla="*/ 2147483647 w 193"/>
                    <a:gd name="T61" fmla="*/ 0 h 216"/>
                    <a:gd name="T62" fmla="*/ 2147483647 w 193"/>
                    <a:gd name="T63" fmla="*/ 0 h 216"/>
                    <a:gd name="T64" fmla="*/ 2147483647 w 193"/>
                    <a:gd name="T65" fmla="*/ 0 h 216"/>
                    <a:gd name="T66" fmla="*/ 2147483647 w 193"/>
                    <a:gd name="T67" fmla="*/ 0 h 216"/>
                    <a:gd name="T68" fmla="*/ 2147483647 w 193"/>
                    <a:gd name="T69" fmla="*/ 2147483647 h 216"/>
                    <a:gd name="T70" fmla="*/ 2147483647 w 193"/>
                    <a:gd name="T71" fmla="*/ 2147483647 h 216"/>
                    <a:gd name="T72" fmla="*/ 2147483647 w 193"/>
                    <a:gd name="T73" fmla="*/ 2147483647 h 216"/>
                    <a:gd name="T74" fmla="*/ 2147483647 w 193"/>
                    <a:gd name="T75" fmla="*/ 2147483647 h 216"/>
                    <a:gd name="T76" fmla="*/ 2147483647 w 193"/>
                    <a:gd name="T77" fmla="*/ 2147483647 h 216"/>
                    <a:gd name="T78" fmla="*/ 2147483647 w 193"/>
                    <a:gd name="T79" fmla="*/ 2147483647 h 216"/>
                    <a:gd name="T80" fmla="*/ 2147483647 w 193"/>
                    <a:gd name="T81" fmla="*/ 2147483647 h 216"/>
                    <a:gd name="T82" fmla="*/ 2147483647 w 193"/>
                    <a:gd name="T83" fmla="*/ 2147483647 h 216"/>
                    <a:gd name="T84" fmla="*/ 2147483647 w 193"/>
                    <a:gd name="T85" fmla="*/ 2147483647 h 216"/>
                    <a:gd name="T86" fmla="*/ 2147483647 w 193"/>
                    <a:gd name="T87" fmla="*/ 2147483647 h 216"/>
                    <a:gd name="T88" fmla="*/ 2147483647 w 193"/>
                    <a:gd name="T89" fmla="*/ 2147483647 h 216"/>
                    <a:gd name="T90" fmla="*/ 2147483647 w 193"/>
                    <a:gd name="T91" fmla="*/ 2147483647 h 216"/>
                    <a:gd name="T92" fmla="*/ 2147483647 w 193"/>
                    <a:gd name="T93" fmla="*/ 2147483647 h 216"/>
                    <a:gd name="T94" fmla="*/ 2147483647 w 193"/>
                    <a:gd name="T95" fmla="*/ 2147483647 h 216"/>
                    <a:gd name="T96" fmla="*/ 2147483647 w 193"/>
                    <a:gd name="T97" fmla="*/ 2147483647 h 216"/>
                    <a:gd name="T98" fmla="*/ 2147483647 w 193"/>
                    <a:gd name="T99" fmla="*/ 2147483647 h 216"/>
                    <a:gd name="T100" fmla="*/ 2147483647 w 193"/>
                    <a:gd name="T101" fmla="*/ 2147483647 h 216"/>
                    <a:gd name="T102" fmla="*/ 2147483647 w 193"/>
                    <a:gd name="T103" fmla="*/ 2147483647 h 216"/>
                    <a:gd name="T104" fmla="*/ 2147483647 w 193"/>
                    <a:gd name="T105" fmla="*/ 2147483647 h 216"/>
                    <a:gd name="T106" fmla="*/ 2147483647 w 193"/>
                    <a:gd name="T107" fmla="*/ 2147483647 h 216"/>
                    <a:gd name="T108" fmla="*/ 2147483647 w 193"/>
                    <a:gd name="T109" fmla="*/ 2147483647 h 216"/>
                    <a:gd name="T110" fmla="*/ 2147483647 w 193"/>
                    <a:gd name="T111" fmla="*/ 2147483647 h 21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93"/>
                    <a:gd name="T169" fmla="*/ 0 h 216"/>
                    <a:gd name="T170" fmla="*/ 193 w 193"/>
                    <a:gd name="T171" fmla="*/ 216 h 216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93" h="216">
                      <a:moveTo>
                        <a:pt x="0" y="160"/>
                      </a:moveTo>
                      <a:lnTo>
                        <a:pt x="1" y="152"/>
                      </a:lnTo>
                      <a:lnTo>
                        <a:pt x="2" y="145"/>
                      </a:lnTo>
                      <a:lnTo>
                        <a:pt x="3" y="139"/>
                      </a:lnTo>
                      <a:lnTo>
                        <a:pt x="4" y="132"/>
                      </a:lnTo>
                      <a:lnTo>
                        <a:pt x="5" y="126"/>
                      </a:lnTo>
                      <a:lnTo>
                        <a:pt x="6" y="121"/>
                      </a:lnTo>
                      <a:lnTo>
                        <a:pt x="7" y="116"/>
                      </a:lnTo>
                      <a:lnTo>
                        <a:pt x="8" y="111"/>
                      </a:lnTo>
                      <a:lnTo>
                        <a:pt x="9" y="106"/>
                      </a:lnTo>
                      <a:lnTo>
                        <a:pt x="10" y="101"/>
                      </a:lnTo>
                      <a:lnTo>
                        <a:pt x="11" y="97"/>
                      </a:lnTo>
                      <a:lnTo>
                        <a:pt x="12" y="93"/>
                      </a:lnTo>
                      <a:lnTo>
                        <a:pt x="13" y="89"/>
                      </a:lnTo>
                      <a:lnTo>
                        <a:pt x="14" y="85"/>
                      </a:lnTo>
                      <a:lnTo>
                        <a:pt x="15" y="82"/>
                      </a:lnTo>
                      <a:lnTo>
                        <a:pt x="16" y="79"/>
                      </a:lnTo>
                      <a:lnTo>
                        <a:pt x="17" y="75"/>
                      </a:lnTo>
                      <a:lnTo>
                        <a:pt x="18" y="72"/>
                      </a:lnTo>
                      <a:lnTo>
                        <a:pt x="19" y="69"/>
                      </a:lnTo>
                      <a:lnTo>
                        <a:pt x="20" y="66"/>
                      </a:lnTo>
                      <a:lnTo>
                        <a:pt x="21" y="64"/>
                      </a:lnTo>
                      <a:lnTo>
                        <a:pt x="22" y="61"/>
                      </a:lnTo>
                      <a:lnTo>
                        <a:pt x="23" y="59"/>
                      </a:lnTo>
                      <a:lnTo>
                        <a:pt x="24" y="56"/>
                      </a:lnTo>
                      <a:lnTo>
                        <a:pt x="25" y="54"/>
                      </a:lnTo>
                      <a:lnTo>
                        <a:pt x="26" y="52"/>
                      </a:lnTo>
                      <a:lnTo>
                        <a:pt x="27" y="49"/>
                      </a:lnTo>
                      <a:lnTo>
                        <a:pt x="28" y="47"/>
                      </a:lnTo>
                      <a:lnTo>
                        <a:pt x="29" y="45"/>
                      </a:lnTo>
                      <a:lnTo>
                        <a:pt x="30" y="44"/>
                      </a:lnTo>
                      <a:lnTo>
                        <a:pt x="31" y="42"/>
                      </a:lnTo>
                      <a:lnTo>
                        <a:pt x="32" y="40"/>
                      </a:lnTo>
                      <a:lnTo>
                        <a:pt x="34" y="37"/>
                      </a:lnTo>
                      <a:lnTo>
                        <a:pt x="35" y="35"/>
                      </a:lnTo>
                      <a:lnTo>
                        <a:pt x="37" y="33"/>
                      </a:lnTo>
                      <a:lnTo>
                        <a:pt x="38" y="31"/>
                      </a:lnTo>
                      <a:lnTo>
                        <a:pt x="40" y="29"/>
                      </a:lnTo>
                      <a:lnTo>
                        <a:pt x="41" y="27"/>
                      </a:lnTo>
                      <a:lnTo>
                        <a:pt x="43" y="25"/>
                      </a:lnTo>
                      <a:lnTo>
                        <a:pt x="44" y="23"/>
                      </a:lnTo>
                      <a:lnTo>
                        <a:pt x="46" y="21"/>
                      </a:lnTo>
                      <a:lnTo>
                        <a:pt x="47" y="20"/>
                      </a:lnTo>
                      <a:lnTo>
                        <a:pt x="49" y="18"/>
                      </a:lnTo>
                      <a:lnTo>
                        <a:pt x="50" y="17"/>
                      </a:lnTo>
                      <a:lnTo>
                        <a:pt x="52" y="16"/>
                      </a:lnTo>
                      <a:lnTo>
                        <a:pt x="54" y="14"/>
                      </a:lnTo>
                      <a:lnTo>
                        <a:pt x="56" y="12"/>
                      </a:lnTo>
                      <a:lnTo>
                        <a:pt x="58" y="11"/>
                      </a:lnTo>
                      <a:lnTo>
                        <a:pt x="61" y="9"/>
                      </a:lnTo>
                      <a:lnTo>
                        <a:pt x="63" y="8"/>
                      </a:lnTo>
                      <a:lnTo>
                        <a:pt x="65" y="7"/>
                      </a:lnTo>
                      <a:lnTo>
                        <a:pt x="67" y="5"/>
                      </a:lnTo>
                      <a:lnTo>
                        <a:pt x="70" y="5"/>
                      </a:lnTo>
                      <a:lnTo>
                        <a:pt x="72" y="4"/>
                      </a:lnTo>
                      <a:lnTo>
                        <a:pt x="74" y="3"/>
                      </a:lnTo>
                      <a:lnTo>
                        <a:pt x="76" y="2"/>
                      </a:lnTo>
                      <a:lnTo>
                        <a:pt x="79" y="2"/>
                      </a:lnTo>
                      <a:lnTo>
                        <a:pt x="81" y="1"/>
                      </a:lnTo>
                      <a:lnTo>
                        <a:pt x="83" y="1"/>
                      </a:lnTo>
                      <a:lnTo>
                        <a:pt x="85" y="0"/>
                      </a:lnTo>
                      <a:lnTo>
                        <a:pt x="88" y="0"/>
                      </a:lnTo>
                      <a:lnTo>
                        <a:pt x="90" y="0"/>
                      </a:lnTo>
                      <a:lnTo>
                        <a:pt x="92" y="0"/>
                      </a:lnTo>
                      <a:lnTo>
                        <a:pt x="94" y="0"/>
                      </a:lnTo>
                      <a:lnTo>
                        <a:pt x="97" y="0"/>
                      </a:lnTo>
                      <a:lnTo>
                        <a:pt x="99" y="0"/>
                      </a:lnTo>
                      <a:lnTo>
                        <a:pt x="101" y="0"/>
                      </a:lnTo>
                      <a:lnTo>
                        <a:pt x="103" y="0"/>
                      </a:lnTo>
                      <a:lnTo>
                        <a:pt x="106" y="1"/>
                      </a:lnTo>
                      <a:lnTo>
                        <a:pt x="108" y="1"/>
                      </a:lnTo>
                      <a:lnTo>
                        <a:pt x="110" y="2"/>
                      </a:lnTo>
                      <a:lnTo>
                        <a:pt x="112" y="3"/>
                      </a:lnTo>
                      <a:lnTo>
                        <a:pt x="115" y="3"/>
                      </a:lnTo>
                      <a:lnTo>
                        <a:pt x="117" y="4"/>
                      </a:lnTo>
                      <a:lnTo>
                        <a:pt x="119" y="5"/>
                      </a:lnTo>
                      <a:lnTo>
                        <a:pt x="121" y="6"/>
                      </a:lnTo>
                      <a:lnTo>
                        <a:pt x="124" y="7"/>
                      </a:lnTo>
                      <a:lnTo>
                        <a:pt x="126" y="9"/>
                      </a:lnTo>
                      <a:lnTo>
                        <a:pt x="128" y="10"/>
                      </a:lnTo>
                      <a:lnTo>
                        <a:pt x="130" y="11"/>
                      </a:lnTo>
                      <a:lnTo>
                        <a:pt x="133" y="13"/>
                      </a:lnTo>
                      <a:lnTo>
                        <a:pt x="135" y="15"/>
                      </a:lnTo>
                      <a:lnTo>
                        <a:pt x="137" y="17"/>
                      </a:lnTo>
                      <a:lnTo>
                        <a:pt x="139" y="19"/>
                      </a:lnTo>
                      <a:lnTo>
                        <a:pt x="142" y="21"/>
                      </a:lnTo>
                      <a:lnTo>
                        <a:pt x="144" y="24"/>
                      </a:lnTo>
                      <a:lnTo>
                        <a:pt x="146" y="26"/>
                      </a:lnTo>
                      <a:lnTo>
                        <a:pt x="148" y="29"/>
                      </a:lnTo>
                      <a:lnTo>
                        <a:pt x="151" y="32"/>
                      </a:lnTo>
                      <a:lnTo>
                        <a:pt x="153" y="36"/>
                      </a:lnTo>
                      <a:lnTo>
                        <a:pt x="155" y="40"/>
                      </a:lnTo>
                      <a:lnTo>
                        <a:pt x="157" y="44"/>
                      </a:lnTo>
                      <a:lnTo>
                        <a:pt x="160" y="48"/>
                      </a:lnTo>
                      <a:lnTo>
                        <a:pt x="162" y="53"/>
                      </a:lnTo>
                      <a:lnTo>
                        <a:pt x="164" y="58"/>
                      </a:lnTo>
                      <a:lnTo>
                        <a:pt x="166" y="64"/>
                      </a:lnTo>
                      <a:lnTo>
                        <a:pt x="169" y="70"/>
                      </a:lnTo>
                      <a:lnTo>
                        <a:pt x="171" y="77"/>
                      </a:lnTo>
                      <a:lnTo>
                        <a:pt x="173" y="85"/>
                      </a:lnTo>
                      <a:lnTo>
                        <a:pt x="175" y="93"/>
                      </a:lnTo>
                      <a:lnTo>
                        <a:pt x="178" y="103"/>
                      </a:lnTo>
                      <a:lnTo>
                        <a:pt x="180" y="113"/>
                      </a:lnTo>
                      <a:lnTo>
                        <a:pt x="182" y="125"/>
                      </a:lnTo>
                      <a:lnTo>
                        <a:pt x="184" y="139"/>
                      </a:lnTo>
                      <a:lnTo>
                        <a:pt x="185" y="146"/>
                      </a:lnTo>
                      <a:lnTo>
                        <a:pt x="187" y="154"/>
                      </a:lnTo>
                      <a:lnTo>
                        <a:pt x="188" y="163"/>
                      </a:lnTo>
                      <a:lnTo>
                        <a:pt x="189" y="172"/>
                      </a:lnTo>
                      <a:lnTo>
                        <a:pt x="190" y="182"/>
                      </a:lnTo>
                      <a:lnTo>
                        <a:pt x="191" y="193"/>
                      </a:lnTo>
                      <a:lnTo>
                        <a:pt x="192" y="205"/>
                      </a:lnTo>
                      <a:lnTo>
                        <a:pt x="193" y="216"/>
                      </a:lnTo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224" name="Freeform 272"/>
                <p:cNvSpPr>
                  <a:spLocks/>
                </p:cNvSpPr>
                <p:nvPr/>
              </p:nvSpPr>
              <p:spPr bwMode="auto">
                <a:xfrm>
                  <a:off x="2641884" y="1120775"/>
                  <a:ext cx="529954" cy="601663"/>
                </a:xfrm>
                <a:custGeom>
                  <a:avLst/>
                  <a:gdLst>
                    <a:gd name="T0" fmla="*/ 2147483647 w 198"/>
                    <a:gd name="T1" fmla="*/ 2147483647 h 215"/>
                    <a:gd name="T2" fmla="*/ 2147483647 w 198"/>
                    <a:gd name="T3" fmla="*/ 2147483647 h 215"/>
                    <a:gd name="T4" fmla="*/ 2147483647 w 198"/>
                    <a:gd name="T5" fmla="*/ 2147483647 h 215"/>
                    <a:gd name="T6" fmla="*/ 2147483647 w 198"/>
                    <a:gd name="T7" fmla="*/ 2147483647 h 215"/>
                    <a:gd name="T8" fmla="*/ 2147483647 w 198"/>
                    <a:gd name="T9" fmla="*/ 2147483647 h 215"/>
                    <a:gd name="T10" fmla="*/ 2147483647 w 198"/>
                    <a:gd name="T11" fmla="*/ 2147483647 h 215"/>
                    <a:gd name="T12" fmla="*/ 2147483647 w 198"/>
                    <a:gd name="T13" fmla="*/ 2147483647 h 215"/>
                    <a:gd name="T14" fmla="*/ 2147483647 w 198"/>
                    <a:gd name="T15" fmla="*/ 2147483647 h 215"/>
                    <a:gd name="T16" fmla="*/ 2147483647 w 198"/>
                    <a:gd name="T17" fmla="*/ 2147483647 h 215"/>
                    <a:gd name="T18" fmla="*/ 2147483647 w 198"/>
                    <a:gd name="T19" fmla="*/ 2147483647 h 215"/>
                    <a:gd name="T20" fmla="*/ 2147483647 w 198"/>
                    <a:gd name="T21" fmla="*/ 2147483647 h 215"/>
                    <a:gd name="T22" fmla="*/ 2147483647 w 198"/>
                    <a:gd name="T23" fmla="*/ 2147483647 h 215"/>
                    <a:gd name="T24" fmla="*/ 2147483647 w 198"/>
                    <a:gd name="T25" fmla="*/ 2147483647 h 215"/>
                    <a:gd name="T26" fmla="*/ 2147483647 w 198"/>
                    <a:gd name="T27" fmla="*/ 2147483647 h 215"/>
                    <a:gd name="T28" fmla="*/ 2147483647 w 198"/>
                    <a:gd name="T29" fmla="*/ 2147483647 h 215"/>
                    <a:gd name="T30" fmla="*/ 2147483647 w 198"/>
                    <a:gd name="T31" fmla="*/ 2147483647 h 215"/>
                    <a:gd name="T32" fmla="*/ 2147483647 w 198"/>
                    <a:gd name="T33" fmla="*/ 2147483647 h 215"/>
                    <a:gd name="T34" fmla="*/ 2147483647 w 198"/>
                    <a:gd name="T35" fmla="*/ 2147483647 h 215"/>
                    <a:gd name="T36" fmla="*/ 2147483647 w 198"/>
                    <a:gd name="T37" fmla="*/ 2147483647 h 215"/>
                    <a:gd name="T38" fmla="*/ 2147483647 w 198"/>
                    <a:gd name="T39" fmla="*/ 2147483647 h 215"/>
                    <a:gd name="T40" fmla="*/ 2147483647 w 198"/>
                    <a:gd name="T41" fmla="*/ 2147483647 h 215"/>
                    <a:gd name="T42" fmla="*/ 2147483647 w 198"/>
                    <a:gd name="T43" fmla="*/ 2147483647 h 215"/>
                    <a:gd name="T44" fmla="*/ 2147483647 w 198"/>
                    <a:gd name="T45" fmla="*/ 2147483647 h 215"/>
                    <a:gd name="T46" fmla="*/ 2147483647 w 198"/>
                    <a:gd name="T47" fmla="*/ 2147483647 h 215"/>
                    <a:gd name="T48" fmla="*/ 2147483647 w 198"/>
                    <a:gd name="T49" fmla="*/ 2147483647 h 215"/>
                    <a:gd name="T50" fmla="*/ 2147483647 w 198"/>
                    <a:gd name="T51" fmla="*/ 2147483647 h 215"/>
                    <a:gd name="T52" fmla="*/ 2147483647 w 198"/>
                    <a:gd name="T53" fmla="*/ 2147483647 h 215"/>
                    <a:gd name="T54" fmla="*/ 2147483647 w 198"/>
                    <a:gd name="T55" fmla="*/ 2147483647 h 215"/>
                    <a:gd name="T56" fmla="*/ 2147483647 w 198"/>
                    <a:gd name="T57" fmla="*/ 2147483647 h 215"/>
                    <a:gd name="T58" fmla="*/ 2147483647 w 198"/>
                    <a:gd name="T59" fmla="*/ 2147483647 h 215"/>
                    <a:gd name="T60" fmla="*/ 2147483647 w 198"/>
                    <a:gd name="T61" fmla="*/ 2147483647 h 215"/>
                    <a:gd name="T62" fmla="*/ 2147483647 w 198"/>
                    <a:gd name="T63" fmla="*/ 2147483647 h 215"/>
                    <a:gd name="T64" fmla="*/ 2147483647 w 198"/>
                    <a:gd name="T65" fmla="*/ 2147483647 h 215"/>
                    <a:gd name="T66" fmla="*/ 2147483647 w 198"/>
                    <a:gd name="T67" fmla="*/ 2147483647 h 215"/>
                    <a:gd name="T68" fmla="*/ 2147483647 w 198"/>
                    <a:gd name="T69" fmla="*/ 2147483647 h 215"/>
                    <a:gd name="T70" fmla="*/ 2147483647 w 198"/>
                    <a:gd name="T71" fmla="*/ 2147483647 h 215"/>
                    <a:gd name="T72" fmla="*/ 2147483647 w 198"/>
                    <a:gd name="T73" fmla="*/ 2147483647 h 215"/>
                    <a:gd name="T74" fmla="*/ 2147483647 w 198"/>
                    <a:gd name="T75" fmla="*/ 2147483647 h 215"/>
                    <a:gd name="T76" fmla="*/ 2147483647 w 198"/>
                    <a:gd name="T77" fmla="*/ 2147483647 h 215"/>
                    <a:gd name="T78" fmla="*/ 2147483647 w 198"/>
                    <a:gd name="T79" fmla="*/ 2147483647 h 215"/>
                    <a:gd name="T80" fmla="*/ 2147483647 w 198"/>
                    <a:gd name="T81" fmla="*/ 2147483647 h 215"/>
                    <a:gd name="T82" fmla="*/ 2147483647 w 198"/>
                    <a:gd name="T83" fmla="*/ 2147483647 h 215"/>
                    <a:gd name="T84" fmla="*/ 2147483647 w 198"/>
                    <a:gd name="T85" fmla="*/ 2147483647 h 215"/>
                    <a:gd name="T86" fmla="*/ 2147483647 w 198"/>
                    <a:gd name="T87" fmla="*/ 2147483647 h 215"/>
                    <a:gd name="T88" fmla="*/ 2147483647 w 198"/>
                    <a:gd name="T89" fmla="*/ 2147483647 h 215"/>
                    <a:gd name="T90" fmla="*/ 2147483647 w 198"/>
                    <a:gd name="T91" fmla="*/ 2147483647 h 215"/>
                    <a:gd name="T92" fmla="*/ 2147483647 w 198"/>
                    <a:gd name="T93" fmla="*/ 2147483647 h 215"/>
                    <a:gd name="T94" fmla="*/ 2147483647 w 198"/>
                    <a:gd name="T95" fmla="*/ 2147483647 h 215"/>
                    <a:gd name="T96" fmla="*/ 2147483647 w 198"/>
                    <a:gd name="T97" fmla="*/ 2147483647 h 215"/>
                    <a:gd name="T98" fmla="*/ 2147483647 w 198"/>
                    <a:gd name="T99" fmla="*/ 2147483647 h 215"/>
                    <a:gd name="T100" fmla="*/ 2147483647 w 198"/>
                    <a:gd name="T101" fmla="*/ 2147483647 h 215"/>
                    <a:gd name="T102" fmla="*/ 2147483647 w 198"/>
                    <a:gd name="T103" fmla="*/ 2147483647 h 215"/>
                    <a:gd name="T104" fmla="*/ 2147483647 w 198"/>
                    <a:gd name="T105" fmla="*/ 2147483647 h 215"/>
                    <a:gd name="T106" fmla="*/ 2147483647 w 198"/>
                    <a:gd name="T107" fmla="*/ 2147483647 h 215"/>
                    <a:gd name="T108" fmla="*/ 2147483647 w 198"/>
                    <a:gd name="T109" fmla="*/ 2147483647 h 215"/>
                    <a:gd name="T110" fmla="*/ 2147483647 w 198"/>
                    <a:gd name="T111" fmla="*/ 2147483647 h 215"/>
                    <a:gd name="T112" fmla="*/ 2147483647 w 198"/>
                    <a:gd name="T113" fmla="*/ 2147483647 h 215"/>
                    <a:gd name="T114" fmla="*/ 2147483647 w 198"/>
                    <a:gd name="T115" fmla="*/ 2147483647 h 215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98"/>
                    <a:gd name="T175" fmla="*/ 0 h 215"/>
                    <a:gd name="T176" fmla="*/ 198 w 198"/>
                    <a:gd name="T177" fmla="*/ 215 h 215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98" h="215">
                      <a:moveTo>
                        <a:pt x="0" y="17"/>
                      </a:moveTo>
                      <a:lnTo>
                        <a:pt x="1" y="27"/>
                      </a:lnTo>
                      <a:lnTo>
                        <a:pt x="2" y="37"/>
                      </a:lnTo>
                      <a:lnTo>
                        <a:pt x="3" y="45"/>
                      </a:lnTo>
                      <a:lnTo>
                        <a:pt x="4" y="53"/>
                      </a:lnTo>
                      <a:lnTo>
                        <a:pt x="5" y="61"/>
                      </a:lnTo>
                      <a:lnTo>
                        <a:pt x="6" y="68"/>
                      </a:lnTo>
                      <a:lnTo>
                        <a:pt x="7" y="75"/>
                      </a:lnTo>
                      <a:lnTo>
                        <a:pt x="8" y="81"/>
                      </a:lnTo>
                      <a:lnTo>
                        <a:pt x="9" y="87"/>
                      </a:lnTo>
                      <a:lnTo>
                        <a:pt x="10" y="93"/>
                      </a:lnTo>
                      <a:lnTo>
                        <a:pt x="11" y="98"/>
                      </a:lnTo>
                      <a:lnTo>
                        <a:pt x="12" y="103"/>
                      </a:lnTo>
                      <a:lnTo>
                        <a:pt x="13" y="108"/>
                      </a:lnTo>
                      <a:lnTo>
                        <a:pt x="14" y="113"/>
                      </a:lnTo>
                      <a:lnTo>
                        <a:pt x="15" y="117"/>
                      </a:lnTo>
                      <a:lnTo>
                        <a:pt x="16" y="121"/>
                      </a:lnTo>
                      <a:lnTo>
                        <a:pt x="17" y="125"/>
                      </a:lnTo>
                      <a:lnTo>
                        <a:pt x="18" y="129"/>
                      </a:lnTo>
                      <a:lnTo>
                        <a:pt x="19" y="132"/>
                      </a:lnTo>
                      <a:lnTo>
                        <a:pt x="20" y="136"/>
                      </a:lnTo>
                      <a:lnTo>
                        <a:pt x="21" y="139"/>
                      </a:lnTo>
                      <a:lnTo>
                        <a:pt x="22" y="142"/>
                      </a:lnTo>
                      <a:lnTo>
                        <a:pt x="23" y="145"/>
                      </a:lnTo>
                      <a:lnTo>
                        <a:pt x="24" y="148"/>
                      </a:lnTo>
                      <a:lnTo>
                        <a:pt x="25" y="151"/>
                      </a:lnTo>
                      <a:lnTo>
                        <a:pt x="26" y="153"/>
                      </a:lnTo>
                      <a:lnTo>
                        <a:pt x="27" y="156"/>
                      </a:lnTo>
                      <a:lnTo>
                        <a:pt x="28" y="158"/>
                      </a:lnTo>
                      <a:lnTo>
                        <a:pt x="29" y="161"/>
                      </a:lnTo>
                      <a:lnTo>
                        <a:pt x="30" y="163"/>
                      </a:lnTo>
                      <a:lnTo>
                        <a:pt x="31" y="165"/>
                      </a:lnTo>
                      <a:lnTo>
                        <a:pt x="32" y="167"/>
                      </a:lnTo>
                      <a:lnTo>
                        <a:pt x="33" y="169"/>
                      </a:lnTo>
                      <a:lnTo>
                        <a:pt x="34" y="171"/>
                      </a:lnTo>
                      <a:lnTo>
                        <a:pt x="35" y="173"/>
                      </a:lnTo>
                      <a:lnTo>
                        <a:pt x="36" y="175"/>
                      </a:lnTo>
                      <a:lnTo>
                        <a:pt x="38" y="177"/>
                      </a:lnTo>
                      <a:lnTo>
                        <a:pt x="39" y="180"/>
                      </a:lnTo>
                      <a:lnTo>
                        <a:pt x="41" y="182"/>
                      </a:lnTo>
                      <a:lnTo>
                        <a:pt x="42" y="184"/>
                      </a:lnTo>
                      <a:lnTo>
                        <a:pt x="44" y="186"/>
                      </a:lnTo>
                      <a:lnTo>
                        <a:pt x="45" y="188"/>
                      </a:lnTo>
                      <a:lnTo>
                        <a:pt x="47" y="190"/>
                      </a:lnTo>
                      <a:lnTo>
                        <a:pt x="48" y="192"/>
                      </a:lnTo>
                      <a:lnTo>
                        <a:pt x="50" y="193"/>
                      </a:lnTo>
                      <a:lnTo>
                        <a:pt x="51" y="195"/>
                      </a:lnTo>
                      <a:lnTo>
                        <a:pt x="53" y="196"/>
                      </a:lnTo>
                      <a:lnTo>
                        <a:pt x="54" y="198"/>
                      </a:lnTo>
                      <a:lnTo>
                        <a:pt x="56" y="199"/>
                      </a:lnTo>
                      <a:lnTo>
                        <a:pt x="58" y="201"/>
                      </a:lnTo>
                      <a:lnTo>
                        <a:pt x="60" y="203"/>
                      </a:lnTo>
                      <a:lnTo>
                        <a:pt x="63" y="204"/>
                      </a:lnTo>
                      <a:lnTo>
                        <a:pt x="65" y="206"/>
                      </a:lnTo>
                      <a:lnTo>
                        <a:pt x="67" y="207"/>
                      </a:lnTo>
                      <a:lnTo>
                        <a:pt x="69" y="208"/>
                      </a:lnTo>
                      <a:lnTo>
                        <a:pt x="72" y="209"/>
                      </a:lnTo>
                      <a:lnTo>
                        <a:pt x="74" y="210"/>
                      </a:lnTo>
                      <a:lnTo>
                        <a:pt x="76" y="211"/>
                      </a:lnTo>
                      <a:lnTo>
                        <a:pt x="78" y="212"/>
                      </a:lnTo>
                      <a:lnTo>
                        <a:pt x="81" y="213"/>
                      </a:lnTo>
                      <a:lnTo>
                        <a:pt x="83" y="213"/>
                      </a:lnTo>
                      <a:lnTo>
                        <a:pt x="85" y="214"/>
                      </a:lnTo>
                      <a:lnTo>
                        <a:pt x="87" y="214"/>
                      </a:lnTo>
                      <a:lnTo>
                        <a:pt x="90" y="215"/>
                      </a:lnTo>
                      <a:lnTo>
                        <a:pt x="92" y="215"/>
                      </a:lnTo>
                      <a:lnTo>
                        <a:pt x="94" y="215"/>
                      </a:lnTo>
                      <a:lnTo>
                        <a:pt x="96" y="215"/>
                      </a:lnTo>
                      <a:lnTo>
                        <a:pt x="99" y="215"/>
                      </a:lnTo>
                      <a:lnTo>
                        <a:pt x="101" y="215"/>
                      </a:lnTo>
                      <a:lnTo>
                        <a:pt x="103" y="215"/>
                      </a:lnTo>
                      <a:lnTo>
                        <a:pt x="105" y="215"/>
                      </a:lnTo>
                      <a:lnTo>
                        <a:pt x="108" y="215"/>
                      </a:lnTo>
                      <a:lnTo>
                        <a:pt x="110" y="214"/>
                      </a:lnTo>
                      <a:lnTo>
                        <a:pt x="112" y="214"/>
                      </a:lnTo>
                      <a:lnTo>
                        <a:pt x="114" y="213"/>
                      </a:lnTo>
                      <a:lnTo>
                        <a:pt x="117" y="213"/>
                      </a:lnTo>
                      <a:lnTo>
                        <a:pt x="119" y="212"/>
                      </a:lnTo>
                      <a:lnTo>
                        <a:pt x="121" y="211"/>
                      </a:lnTo>
                      <a:lnTo>
                        <a:pt x="123" y="210"/>
                      </a:lnTo>
                      <a:lnTo>
                        <a:pt x="125" y="209"/>
                      </a:lnTo>
                      <a:lnTo>
                        <a:pt x="128" y="208"/>
                      </a:lnTo>
                      <a:lnTo>
                        <a:pt x="130" y="207"/>
                      </a:lnTo>
                      <a:lnTo>
                        <a:pt x="132" y="205"/>
                      </a:lnTo>
                      <a:lnTo>
                        <a:pt x="135" y="204"/>
                      </a:lnTo>
                      <a:lnTo>
                        <a:pt x="137" y="202"/>
                      </a:lnTo>
                      <a:lnTo>
                        <a:pt x="139" y="200"/>
                      </a:lnTo>
                      <a:lnTo>
                        <a:pt x="141" y="198"/>
                      </a:lnTo>
                      <a:lnTo>
                        <a:pt x="144" y="196"/>
                      </a:lnTo>
                      <a:lnTo>
                        <a:pt x="146" y="194"/>
                      </a:lnTo>
                      <a:lnTo>
                        <a:pt x="148" y="192"/>
                      </a:lnTo>
                      <a:lnTo>
                        <a:pt x="150" y="189"/>
                      </a:lnTo>
                      <a:lnTo>
                        <a:pt x="153" y="186"/>
                      </a:lnTo>
                      <a:lnTo>
                        <a:pt x="155" y="183"/>
                      </a:lnTo>
                      <a:lnTo>
                        <a:pt x="157" y="180"/>
                      </a:lnTo>
                      <a:lnTo>
                        <a:pt x="159" y="176"/>
                      </a:lnTo>
                      <a:lnTo>
                        <a:pt x="162" y="172"/>
                      </a:lnTo>
                      <a:lnTo>
                        <a:pt x="164" y="167"/>
                      </a:lnTo>
                      <a:lnTo>
                        <a:pt x="166" y="163"/>
                      </a:lnTo>
                      <a:lnTo>
                        <a:pt x="168" y="158"/>
                      </a:lnTo>
                      <a:lnTo>
                        <a:pt x="171" y="152"/>
                      </a:lnTo>
                      <a:lnTo>
                        <a:pt x="173" y="146"/>
                      </a:lnTo>
                      <a:lnTo>
                        <a:pt x="175" y="139"/>
                      </a:lnTo>
                      <a:lnTo>
                        <a:pt x="177" y="131"/>
                      </a:lnTo>
                      <a:lnTo>
                        <a:pt x="180" y="123"/>
                      </a:lnTo>
                      <a:lnTo>
                        <a:pt x="182" y="113"/>
                      </a:lnTo>
                      <a:lnTo>
                        <a:pt x="184" y="103"/>
                      </a:lnTo>
                      <a:lnTo>
                        <a:pt x="186" y="91"/>
                      </a:lnTo>
                      <a:lnTo>
                        <a:pt x="189" y="78"/>
                      </a:lnTo>
                      <a:lnTo>
                        <a:pt x="190" y="70"/>
                      </a:lnTo>
                      <a:lnTo>
                        <a:pt x="191" y="62"/>
                      </a:lnTo>
                      <a:lnTo>
                        <a:pt x="192" y="54"/>
                      </a:lnTo>
                      <a:lnTo>
                        <a:pt x="193" y="45"/>
                      </a:lnTo>
                      <a:lnTo>
                        <a:pt x="194" y="35"/>
                      </a:lnTo>
                      <a:lnTo>
                        <a:pt x="195" y="24"/>
                      </a:lnTo>
                      <a:lnTo>
                        <a:pt x="196" y="13"/>
                      </a:lnTo>
                      <a:lnTo>
                        <a:pt x="198" y="0"/>
                      </a:lnTo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225" name="Freeform 274"/>
                <p:cNvSpPr>
                  <a:spLocks/>
                </p:cNvSpPr>
                <p:nvPr/>
              </p:nvSpPr>
              <p:spPr bwMode="auto">
                <a:xfrm>
                  <a:off x="3317696" y="2298700"/>
                  <a:ext cx="526712" cy="590550"/>
                </a:xfrm>
                <a:custGeom>
                  <a:avLst/>
                  <a:gdLst>
                    <a:gd name="T0" fmla="*/ 2147483647 w 197"/>
                    <a:gd name="T1" fmla="*/ 2147483647 h 211"/>
                    <a:gd name="T2" fmla="*/ 2147483647 w 197"/>
                    <a:gd name="T3" fmla="*/ 2147483647 h 211"/>
                    <a:gd name="T4" fmla="*/ 2147483647 w 197"/>
                    <a:gd name="T5" fmla="*/ 2147483647 h 211"/>
                    <a:gd name="T6" fmla="*/ 2147483647 w 197"/>
                    <a:gd name="T7" fmla="*/ 2147483647 h 211"/>
                    <a:gd name="T8" fmla="*/ 2147483647 w 197"/>
                    <a:gd name="T9" fmla="*/ 2147483647 h 211"/>
                    <a:gd name="T10" fmla="*/ 2147483647 w 197"/>
                    <a:gd name="T11" fmla="*/ 2147483647 h 211"/>
                    <a:gd name="T12" fmla="*/ 2147483647 w 197"/>
                    <a:gd name="T13" fmla="*/ 2147483647 h 211"/>
                    <a:gd name="T14" fmla="*/ 2147483647 w 197"/>
                    <a:gd name="T15" fmla="*/ 2147483647 h 211"/>
                    <a:gd name="T16" fmla="*/ 2147483647 w 197"/>
                    <a:gd name="T17" fmla="*/ 2147483647 h 211"/>
                    <a:gd name="T18" fmla="*/ 2147483647 w 197"/>
                    <a:gd name="T19" fmla="*/ 2147483647 h 211"/>
                    <a:gd name="T20" fmla="*/ 2147483647 w 197"/>
                    <a:gd name="T21" fmla="*/ 2147483647 h 211"/>
                    <a:gd name="T22" fmla="*/ 2147483647 w 197"/>
                    <a:gd name="T23" fmla="*/ 2147483647 h 211"/>
                    <a:gd name="T24" fmla="*/ 2147483647 w 197"/>
                    <a:gd name="T25" fmla="*/ 2147483647 h 211"/>
                    <a:gd name="T26" fmla="*/ 2147483647 w 197"/>
                    <a:gd name="T27" fmla="*/ 2147483647 h 211"/>
                    <a:gd name="T28" fmla="*/ 2147483647 w 197"/>
                    <a:gd name="T29" fmla="*/ 2147483647 h 211"/>
                    <a:gd name="T30" fmla="*/ 2147483647 w 197"/>
                    <a:gd name="T31" fmla="*/ 2147483647 h 211"/>
                    <a:gd name="T32" fmla="*/ 2147483647 w 197"/>
                    <a:gd name="T33" fmla="*/ 2147483647 h 211"/>
                    <a:gd name="T34" fmla="*/ 2147483647 w 197"/>
                    <a:gd name="T35" fmla="*/ 2147483647 h 211"/>
                    <a:gd name="T36" fmla="*/ 2147483647 w 197"/>
                    <a:gd name="T37" fmla="*/ 2147483647 h 211"/>
                    <a:gd name="T38" fmla="*/ 2147483647 w 197"/>
                    <a:gd name="T39" fmla="*/ 2147483647 h 211"/>
                    <a:gd name="T40" fmla="*/ 2147483647 w 197"/>
                    <a:gd name="T41" fmla="*/ 2147483647 h 211"/>
                    <a:gd name="T42" fmla="*/ 2147483647 w 197"/>
                    <a:gd name="T43" fmla="*/ 2147483647 h 211"/>
                    <a:gd name="T44" fmla="*/ 2147483647 w 197"/>
                    <a:gd name="T45" fmla="*/ 2147483647 h 211"/>
                    <a:gd name="T46" fmla="*/ 2147483647 w 197"/>
                    <a:gd name="T47" fmla="*/ 2147483647 h 211"/>
                    <a:gd name="T48" fmla="*/ 2147483647 w 197"/>
                    <a:gd name="T49" fmla="*/ 2147483647 h 211"/>
                    <a:gd name="T50" fmla="*/ 2147483647 w 197"/>
                    <a:gd name="T51" fmla="*/ 2147483647 h 211"/>
                    <a:gd name="T52" fmla="*/ 2147483647 w 197"/>
                    <a:gd name="T53" fmla="*/ 2147483647 h 211"/>
                    <a:gd name="T54" fmla="*/ 2147483647 w 197"/>
                    <a:gd name="T55" fmla="*/ 2147483647 h 211"/>
                    <a:gd name="T56" fmla="*/ 2147483647 w 197"/>
                    <a:gd name="T57" fmla="*/ 2147483647 h 211"/>
                    <a:gd name="T58" fmla="*/ 2147483647 w 197"/>
                    <a:gd name="T59" fmla="*/ 2147483647 h 211"/>
                    <a:gd name="T60" fmla="*/ 2147483647 w 197"/>
                    <a:gd name="T61" fmla="*/ 2147483647 h 211"/>
                    <a:gd name="T62" fmla="*/ 2147483647 w 197"/>
                    <a:gd name="T63" fmla="*/ 2147483647 h 211"/>
                    <a:gd name="T64" fmla="*/ 2147483647 w 197"/>
                    <a:gd name="T65" fmla="*/ 0 h 211"/>
                    <a:gd name="T66" fmla="*/ 2147483647 w 197"/>
                    <a:gd name="T67" fmla="*/ 0 h 211"/>
                    <a:gd name="T68" fmla="*/ 2147483647 w 197"/>
                    <a:gd name="T69" fmla="*/ 0 h 211"/>
                    <a:gd name="T70" fmla="*/ 2147483647 w 197"/>
                    <a:gd name="T71" fmla="*/ 0 h 211"/>
                    <a:gd name="T72" fmla="*/ 2147483647 w 197"/>
                    <a:gd name="T73" fmla="*/ 2147483647 h 211"/>
                    <a:gd name="T74" fmla="*/ 2147483647 w 197"/>
                    <a:gd name="T75" fmla="*/ 2147483647 h 211"/>
                    <a:gd name="T76" fmla="*/ 2147483647 w 197"/>
                    <a:gd name="T77" fmla="*/ 2147483647 h 211"/>
                    <a:gd name="T78" fmla="*/ 2147483647 w 197"/>
                    <a:gd name="T79" fmla="*/ 2147483647 h 211"/>
                    <a:gd name="T80" fmla="*/ 2147483647 w 197"/>
                    <a:gd name="T81" fmla="*/ 2147483647 h 211"/>
                    <a:gd name="T82" fmla="*/ 2147483647 w 197"/>
                    <a:gd name="T83" fmla="*/ 2147483647 h 211"/>
                    <a:gd name="T84" fmla="*/ 2147483647 w 197"/>
                    <a:gd name="T85" fmla="*/ 2147483647 h 211"/>
                    <a:gd name="T86" fmla="*/ 2147483647 w 197"/>
                    <a:gd name="T87" fmla="*/ 2147483647 h 211"/>
                    <a:gd name="T88" fmla="*/ 2147483647 w 197"/>
                    <a:gd name="T89" fmla="*/ 2147483647 h 211"/>
                    <a:gd name="T90" fmla="*/ 2147483647 w 197"/>
                    <a:gd name="T91" fmla="*/ 2147483647 h 211"/>
                    <a:gd name="T92" fmla="*/ 2147483647 w 197"/>
                    <a:gd name="T93" fmla="*/ 2147483647 h 211"/>
                    <a:gd name="T94" fmla="*/ 2147483647 w 197"/>
                    <a:gd name="T95" fmla="*/ 2147483647 h 211"/>
                    <a:gd name="T96" fmla="*/ 2147483647 w 197"/>
                    <a:gd name="T97" fmla="*/ 2147483647 h 211"/>
                    <a:gd name="T98" fmla="*/ 2147483647 w 197"/>
                    <a:gd name="T99" fmla="*/ 2147483647 h 211"/>
                    <a:gd name="T100" fmla="*/ 2147483647 w 197"/>
                    <a:gd name="T101" fmla="*/ 2147483647 h 211"/>
                    <a:gd name="T102" fmla="*/ 2147483647 w 197"/>
                    <a:gd name="T103" fmla="*/ 2147483647 h 211"/>
                    <a:gd name="T104" fmla="*/ 2147483647 w 197"/>
                    <a:gd name="T105" fmla="*/ 2147483647 h 211"/>
                    <a:gd name="T106" fmla="*/ 2147483647 w 197"/>
                    <a:gd name="T107" fmla="*/ 2147483647 h 211"/>
                    <a:gd name="T108" fmla="*/ 2147483647 w 197"/>
                    <a:gd name="T109" fmla="*/ 2147483647 h 211"/>
                    <a:gd name="T110" fmla="*/ 2147483647 w 197"/>
                    <a:gd name="T111" fmla="*/ 2147483647 h 211"/>
                    <a:gd name="T112" fmla="*/ 2147483647 w 197"/>
                    <a:gd name="T113" fmla="*/ 2147483647 h 211"/>
                    <a:gd name="T114" fmla="*/ 2147483647 w 197"/>
                    <a:gd name="T115" fmla="*/ 2147483647 h 211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97"/>
                    <a:gd name="T175" fmla="*/ 0 h 211"/>
                    <a:gd name="T176" fmla="*/ 197 w 197"/>
                    <a:gd name="T177" fmla="*/ 211 h 211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97" h="211">
                      <a:moveTo>
                        <a:pt x="0" y="200"/>
                      </a:moveTo>
                      <a:lnTo>
                        <a:pt x="1" y="190"/>
                      </a:lnTo>
                      <a:lnTo>
                        <a:pt x="2" y="181"/>
                      </a:lnTo>
                      <a:lnTo>
                        <a:pt x="3" y="172"/>
                      </a:lnTo>
                      <a:lnTo>
                        <a:pt x="4" y="164"/>
                      </a:lnTo>
                      <a:lnTo>
                        <a:pt x="5" y="156"/>
                      </a:lnTo>
                      <a:lnTo>
                        <a:pt x="6" y="149"/>
                      </a:lnTo>
                      <a:lnTo>
                        <a:pt x="7" y="142"/>
                      </a:lnTo>
                      <a:lnTo>
                        <a:pt x="8" y="135"/>
                      </a:lnTo>
                      <a:lnTo>
                        <a:pt x="9" y="129"/>
                      </a:lnTo>
                      <a:lnTo>
                        <a:pt x="10" y="124"/>
                      </a:lnTo>
                      <a:lnTo>
                        <a:pt x="11" y="118"/>
                      </a:lnTo>
                      <a:lnTo>
                        <a:pt x="12" y="113"/>
                      </a:lnTo>
                      <a:lnTo>
                        <a:pt x="13" y="108"/>
                      </a:lnTo>
                      <a:lnTo>
                        <a:pt x="14" y="103"/>
                      </a:lnTo>
                      <a:lnTo>
                        <a:pt x="15" y="99"/>
                      </a:lnTo>
                      <a:lnTo>
                        <a:pt x="16" y="95"/>
                      </a:lnTo>
                      <a:lnTo>
                        <a:pt x="17" y="91"/>
                      </a:lnTo>
                      <a:lnTo>
                        <a:pt x="18" y="87"/>
                      </a:lnTo>
                      <a:lnTo>
                        <a:pt x="19" y="84"/>
                      </a:lnTo>
                      <a:lnTo>
                        <a:pt x="20" y="80"/>
                      </a:lnTo>
                      <a:lnTo>
                        <a:pt x="21" y="77"/>
                      </a:lnTo>
                      <a:lnTo>
                        <a:pt x="22" y="74"/>
                      </a:lnTo>
                      <a:lnTo>
                        <a:pt x="23" y="71"/>
                      </a:lnTo>
                      <a:lnTo>
                        <a:pt x="24" y="68"/>
                      </a:lnTo>
                      <a:lnTo>
                        <a:pt x="25" y="65"/>
                      </a:lnTo>
                      <a:lnTo>
                        <a:pt x="26" y="62"/>
                      </a:lnTo>
                      <a:lnTo>
                        <a:pt x="27" y="60"/>
                      </a:lnTo>
                      <a:lnTo>
                        <a:pt x="28" y="57"/>
                      </a:lnTo>
                      <a:lnTo>
                        <a:pt x="29" y="55"/>
                      </a:lnTo>
                      <a:lnTo>
                        <a:pt x="30" y="53"/>
                      </a:lnTo>
                      <a:lnTo>
                        <a:pt x="31" y="50"/>
                      </a:lnTo>
                      <a:lnTo>
                        <a:pt x="32" y="48"/>
                      </a:lnTo>
                      <a:lnTo>
                        <a:pt x="33" y="46"/>
                      </a:lnTo>
                      <a:lnTo>
                        <a:pt x="34" y="44"/>
                      </a:lnTo>
                      <a:lnTo>
                        <a:pt x="35" y="43"/>
                      </a:lnTo>
                      <a:lnTo>
                        <a:pt x="36" y="41"/>
                      </a:lnTo>
                      <a:lnTo>
                        <a:pt x="37" y="38"/>
                      </a:lnTo>
                      <a:lnTo>
                        <a:pt x="39" y="36"/>
                      </a:lnTo>
                      <a:lnTo>
                        <a:pt x="40" y="33"/>
                      </a:lnTo>
                      <a:lnTo>
                        <a:pt x="42" y="31"/>
                      </a:lnTo>
                      <a:lnTo>
                        <a:pt x="43" y="29"/>
                      </a:lnTo>
                      <a:lnTo>
                        <a:pt x="45" y="27"/>
                      </a:lnTo>
                      <a:lnTo>
                        <a:pt x="46" y="25"/>
                      </a:lnTo>
                      <a:lnTo>
                        <a:pt x="48" y="24"/>
                      </a:lnTo>
                      <a:lnTo>
                        <a:pt x="49" y="22"/>
                      </a:lnTo>
                      <a:lnTo>
                        <a:pt x="51" y="20"/>
                      </a:lnTo>
                      <a:lnTo>
                        <a:pt x="52" y="19"/>
                      </a:lnTo>
                      <a:lnTo>
                        <a:pt x="54" y="17"/>
                      </a:lnTo>
                      <a:lnTo>
                        <a:pt x="55" y="16"/>
                      </a:lnTo>
                      <a:lnTo>
                        <a:pt x="57" y="14"/>
                      </a:lnTo>
                      <a:lnTo>
                        <a:pt x="60" y="12"/>
                      </a:lnTo>
                      <a:lnTo>
                        <a:pt x="62" y="11"/>
                      </a:lnTo>
                      <a:lnTo>
                        <a:pt x="64" y="9"/>
                      </a:lnTo>
                      <a:lnTo>
                        <a:pt x="66" y="8"/>
                      </a:lnTo>
                      <a:lnTo>
                        <a:pt x="69" y="7"/>
                      </a:lnTo>
                      <a:lnTo>
                        <a:pt x="71" y="6"/>
                      </a:lnTo>
                      <a:lnTo>
                        <a:pt x="73" y="5"/>
                      </a:lnTo>
                      <a:lnTo>
                        <a:pt x="75" y="4"/>
                      </a:lnTo>
                      <a:lnTo>
                        <a:pt x="78" y="3"/>
                      </a:lnTo>
                      <a:lnTo>
                        <a:pt x="80" y="2"/>
                      </a:lnTo>
                      <a:lnTo>
                        <a:pt x="82" y="2"/>
                      </a:lnTo>
                      <a:lnTo>
                        <a:pt x="84" y="1"/>
                      </a:lnTo>
                      <a:lnTo>
                        <a:pt x="87" y="1"/>
                      </a:lnTo>
                      <a:lnTo>
                        <a:pt x="89" y="0"/>
                      </a:lnTo>
                      <a:lnTo>
                        <a:pt x="91" y="0"/>
                      </a:lnTo>
                      <a:lnTo>
                        <a:pt x="93" y="0"/>
                      </a:lnTo>
                      <a:lnTo>
                        <a:pt x="96" y="0"/>
                      </a:lnTo>
                      <a:lnTo>
                        <a:pt x="98" y="0"/>
                      </a:lnTo>
                      <a:lnTo>
                        <a:pt x="100" y="0"/>
                      </a:lnTo>
                      <a:lnTo>
                        <a:pt x="102" y="0"/>
                      </a:lnTo>
                      <a:lnTo>
                        <a:pt x="105" y="0"/>
                      </a:lnTo>
                      <a:lnTo>
                        <a:pt x="107" y="0"/>
                      </a:lnTo>
                      <a:lnTo>
                        <a:pt x="109" y="1"/>
                      </a:lnTo>
                      <a:lnTo>
                        <a:pt x="111" y="1"/>
                      </a:lnTo>
                      <a:lnTo>
                        <a:pt x="114" y="2"/>
                      </a:lnTo>
                      <a:lnTo>
                        <a:pt x="116" y="2"/>
                      </a:lnTo>
                      <a:lnTo>
                        <a:pt x="118" y="3"/>
                      </a:lnTo>
                      <a:lnTo>
                        <a:pt x="120" y="4"/>
                      </a:lnTo>
                      <a:lnTo>
                        <a:pt x="123" y="5"/>
                      </a:lnTo>
                      <a:lnTo>
                        <a:pt x="125" y="6"/>
                      </a:lnTo>
                      <a:lnTo>
                        <a:pt x="127" y="7"/>
                      </a:lnTo>
                      <a:lnTo>
                        <a:pt x="129" y="8"/>
                      </a:lnTo>
                      <a:lnTo>
                        <a:pt x="131" y="10"/>
                      </a:lnTo>
                      <a:lnTo>
                        <a:pt x="134" y="11"/>
                      </a:lnTo>
                      <a:lnTo>
                        <a:pt x="136" y="13"/>
                      </a:lnTo>
                      <a:lnTo>
                        <a:pt x="138" y="15"/>
                      </a:lnTo>
                      <a:lnTo>
                        <a:pt x="140" y="16"/>
                      </a:lnTo>
                      <a:lnTo>
                        <a:pt x="143" y="18"/>
                      </a:lnTo>
                      <a:lnTo>
                        <a:pt x="145" y="21"/>
                      </a:lnTo>
                      <a:lnTo>
                        <a:pt x="147" y="23"/>
                      </a:lnTo>
                      <a:lnTo>
                        <a:pt x="149" y="26"/>
                      </a:lnTo>
                      <a:lnTo>
                        <a:pt x="152" y="29"/>
                      </a:lnTo>
                      <a:lnTo>
                        <a:pt x="154" y="32"/>
                      </a:lnTo>
                      <a:lnTo>
                        <a:pt x="156" y="35"/>
                      </a:lnTo>
                      <a:lnTo>
                        <a:pt x="158" y="39"/>
                      </a:lnTo>
                      <a:lnTo>
                        <a:pt x="161" y="43"/>
                      </a:lnTo>
                      <a:lnTo>
                        <a:pt x="163" y="47"/>
                      </a:lnTo>
                      <a:lnTo>
                        <a:pt x="165" y="52"/>
                      </a:lnTo>
                      <a:lnTo>
                        <a:pt x="167" y="57"/>
                      </a:lnTo>
                      <a:lnTo>
                        <a:pt x="170" y="62"/>
                      </a:lnTo>
                      <a:lnTo>
                        <a:pt x="172" y="69"/>
                      </a:lnTo>
                      <a:lnTo>
                        <a:pt x="174" y="75"/>
                      </a:lnTo>
                      <a:lnTo>
                        <a:pt x="176" y="83"/>
                      </a:lnTo>
                      <a:lnTo>
                        <a:pt x="179" y="91"/>
                      </a:lnTo>
                      <a:lnTo>
                        <a:pt x="181" y="101"/>
                      </a:lnTo>
                      <a:lnTo>
                        <a:pt x="183" y="111"/>
                      </a:lnTo>
                      <a:lnTo>
                        <a:pt x="185" y="123"/>
                      </a:lnTo>
                      <a:lnTo>
                        <a:pt x="188" y="136"/>
                      </a:lnTo>
                      <a:lnTo>
                        <a:pt x="189" y="143"/>
                      </a:lnTo>
                      <a:lnTo>
                        <a:pt x="190" y="151"/>
                      </a:lnTo>
                      <a:lnTo>
                        <a:pt x="191" y="159"/>
                      </a:lnTo>
                      <a:lnTo>
                        <a:pt x="192" y="168"/>
                      </a:lnTo>
                      <a:lnTo>
                        <a:pt x="193" y="178"/>
                      </a:lnTo>
                      <a:lnTo>
                        <a:pt x="194" y="188"/>
                      </a:lnTo>
                      <a:lnTo>
                        <a:pt x="196" y="200"/>
                      </a:lnTo>
                      <a:lnTo>
                        <a:pt x="197" y="211"/>
                      </a:lnTo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226" name="Freeform 276"/>
                <p:cNvSpPr>
                  <a:spLocks/>
                </p:cNvSpPr>
                <p:nvPr/>
              </p:nvSpPr>
              <p:spPr bwMode="auto">
                <a:xfrm>
                  <a:off x="3988647" y="1117600"/>
                  <a:ext cx="531574" cy="604838"/>
                </a:xfrm>
                <a:custGeom>
                  <a:avLst/>
                  <a:gdLst>
                    <a:gd name="T0" fmla="*/ 2147483647 w 198"/>
                    <a:gd name="T1" fmla="*/ 2147483647 h 216"/>
                    <a:gd name="T2" fmla="*/ 2147483647 w 198"/>
                    <a:gd name="T3" fmla="*/ 2147483647 h 216"/>
                    <a:gd name="T4" fmla="*/ 2147483647 w 198"/>
                    <a:gd name="T5" fmla="*/ 2147483647 h 216"/>
                    <a:gd name="T6" fmla="*/ 2147483647 w 198"/>
                    <a:gd name="T7" fmla="*/ 2147483647 h 216"/>
                    <a:gd name="T8" fmla="*/ 2147483647 w 198"/>
                    <a:gd name="T9" fmla="*/ 2147483647 h 216"/>
                    <a:gd name="T10" fmla="*/ 2147483647 w 198"/>
                    <a:gd name="T11" fmla="*/ 2147483647 h 216"/>
                    <a:gd name="T12" fmla="*/ 2147483647 w 198"/>
                    <a:gd name="T13" fmla="*/ 2147483647 h 216"/>
                    <a:gd name="T14" fmla="*/ 2147483647 w 198"/>
                    <a:gd name="T15" fmla="*/ 2147483647 h 216"/>
                    <a:gd name="T16" fmla="*/ 2147483647 w 198"/>
                    <a:gd name="T17" fmla="*/ 2147483647 h 216"/>
                    <a:gd name="T18" fmla="*/ 2147483647 w 198"/>
                    <a:gd name="T19" fmla="*/ 2147483647 h 216"/>
                    <a:gd name="T20" fmla="*/ 2147483647 w 198"/>
                    <a:gd name="T21" fmla="*/ 2147483647 h 216"/>
                    <a:gd name="T22" fmla="*/ 2147483647 w 198"/>
                    <a:gd name="T23" fmla="*/ 2147483647 h 216"/>
                    <a:gd name="T24" fmla="*/ 2147483647 w 198"/>
                    <a:gd name="T25" fmla="*/ 2147483647 h 216"/>
                    <a:gd name="T26" fmla="*/ 2147483647 w 198"/>
                    <a:gd name="T27" fmla="*/ 2147483647 h 216"/>
                    <a:gd name="T28" fmla="*/ 2147483647 w 198"/>
                    <a:gd name="T29" fmla="*/ 2147483647 h 216"/>
                    <a:gd name="T30" fmla="*/ 2147483647 w 198"/>
                    <a:gd name="T31" fmla="*/ 2147483647 h 216"/>
                    <a:gd name="T32" fmla="*/ 2147483647 w 198"/>
                    <a:gd name="T33" fmla="*/ 2147483647 h 216"/>
                    <a:gd name="T34" fmla="*/ 2147483647 w 198"/>
                    <a:gd name="T35" fmla="*/ 2147483647 h 216"/>
                    <a:gd name="T36" fmla="*/ 2147483647 w 198"/>
                    <a:gd name="T37" fmla="*/ 2147483647 h 216"/>
                    <a:gd name="T38" fmla="*/ 2147483647 w 198"/>
                    <a:gd name="T39" fmla="*/ 2147483647 h 216"/>
                    <a:gd name="T40" fmla="*/ 2147483647 w 198"/>
                    <a:gd name="T41" fmla="*/ 2147483647 h 216"/>
                    <a:gd name="T42" fmla="*/ 2147483647 w 198"/>
                    <a:gd name="T43" fmla="*/ 2147483647 h 216"/>
                    <a:gd name="T44" fmla="*/ 2147483647 w 198"/>
                    <a:gd name="T45" fmla="*/ 2147483647 h 216"/>
                    <a:gd name="T46" fmla="*/ 2147483647 w 198"/>
                    <a:gd name="T47" fmla="*/ 2147483647 h 216"/>
                    <a:gd name="T48" fmla="*/ 2147483647 w 198"/>
                    <a:gd name="T49" fmla="*/ 2147483647 h 216"/>
                    <a:gd name="T50" fmla="*/ 2147483647 w 198"/>
                    <a:gd name="T51" fmla="*/ 2147483647 h 216"/>
                    <a:gd name="T52" fmla="*/ 2147483647 w 198"/>
                    <a:gd name="T53" fmla="*/ 2147483647 h 216"/>
                    <a:gd name="T54" fmla="*/ 2147483647 w 198"/>
                    <a:gd name="T55" fmla="*/ 2147483647 h 216"/>
                    <a:gd name="T56" fmla="*/ 2147483647 w 198"/>
                    <a:gd name="T57" fmla="*/ 2147483647 h 216"/>
                    <a:gd name="T58" fmla="*/ 2147483647 w 198"/>
                    <a:gd name="T59" fmla="*/ 2147483647 h 216"/>
                    <a:gd name="T60" fmla="*/ 2147483647 w 198"/>
                    <a:gd name="T61" fmla="*/ 2147483647 h 216"/>
                    <a:gd name="T62" fmla="*/ 2147483647 w 198"/>
                    <a:gd name="T63" fmla="*/ 2147483647 h 216"/>
                    <a:gd name="T64" fmla="*/ 2147483647 w 198"/>
                    <a:gd name="T65" fmla="*/ 2147483647 h 216"/>
                    <a:gd name="T66" fmla="*/ 2147483647 w 198"/>
                    <a:gd name="T67" fmla="*/ 2147483647 h 216"/>
                    <a:gd name="T68" fmla="*/ 2147483647 w 198"/>
                    <a:gd name="T69" fmla="*/ 2147483647 h 216"/>
                    <a:gd name="T70" fmla="*/ 2147483647 w 198"/>
                    <a:gd name="T71" fmla="*/ 2147483647 h 216"/>
                    <a:gd name="T72" fmla="*/ 2147483647 w 198"/>
                    <a:gd name="T73" fmla="*/ 2147483647 h 216"/>
                    <a:gd name="T74" fmla="*/ 2147483647 w 198"/>
                    <a:gd name="T75" fmla="*/ 2147483647 h 216"/>
                    <a:gd name="T76" fmla="*/ 2147483647 w 198"/>
                    <a:gd name="T77" fmla="*/ 2147483647 h 216"/>
                    <a:gd name="T78" fmla="*/ 2147483647 w 198"/>
                    <a:gd name="T79" fmla="*/ 2147483647 h 216"/>
                    <a:gd name="T80" fmla="*/ 2147483647 w 198"/>
                    <a:gd name="T81" fmla="*/ 2147483647 h 216"/>
                    <a:gd name="T82" fmla="*/ 2147483647 w 198"/>
                    <a:gd name="T83" fmla="*/ 2147483647 h 216"/>
                    <a:gd name="T84" fmla="*/ 2147483647 w 198"/>
                    <a:gd name="T85" fmla="*/ 2147483647 h 216"/>
                    <a:gd name="T86" fmla="*/ 2147483647 w 198"/>
                    <a:gd name="T87" fmla="*/ 2147483647 h 216"/>
                    <a:gd name="T88" fmla="*/ 2147483647 w 198"/>
                    <a:gd name="T89" fmla="*/ 2147483647 h 216"/>
                    <a:gd name="T90" fmla="*/ 2147483647 w 198"/>
                    <a:gd name="T91" fmla="*/ 2147483647 h 216"/>
                    <a:gd name="T92" fmla="*/ 2147483647 w 198"/>
                    <a:gd name="T93" fmla="*/ 2147483647 h 216"/>
                    <a:gd name="T94" fmla="*/ 2147483647 w 198"/>
                    <a:gd name="T95" fmla="*/ 2147483647 h 216"/>
                    <a:gd name="T96" fmla="*/ 2147483647 w 198"/>
                    <a:gd name="T97" fmla="*/ 2147483647 h 216"/>
                    <a:gd name="T98" fmla="*/ 2147483647 w 198"/>
                    <a:gd name="T99" fmla="*/ 2147483647 h 216"/>
                    <a:gd name="T100" fmla="*/ 2147483647 w 198"/>
                    <a:gd name="T101" fmla="*/ 2147483647 h 216"/>
                    <a:gd name="T102" fmla="*/ 2147483647 w 198"/>
                    <a:gd name="T103" fmla="*/ 2147483647 h 216"/>
                    <a:gd name="T104" fmla="*/ 2147483647 w 198"/>
                    <a:gd name="T105" fmla="*/ 2147483647 h 216"/>
                    <a:gd name="T106" fmla="*/ 2147483647 w 198"/>
                    <a:gd name="T107" fmla="*/ 2147483647 h 216"/>
                    <a:gd name="T108" fmla="*/ 2147483647 w 198"/>
                    <a:gd name="T109" fmla="*/ 2147483647 h 216"/>
                    <a:gd name="T110" fmla="*/ 2147483647 w 198"/>
                    <a:gd name="T111" fmla="*/ 2147483647 h 216"/>
                    <a:gd name="T112" fmla="*/ 2147483647 w 198"/>
                    <a:gd name="T113" fmla="*/ 2147483647 h 216"/>
                    <a:gd name="T114" fmla="*/ 2147483647 w 198"/>
                    <a:gd name="T115" fmla="*/ 2147483647 h 216"/>
                    <a:gd name="T116" fmla="*/ 2147483647 w 198"/>
                    <a:gd name="T117" fmla="*/ 0 h 21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w 198"/>
                    <a:gd name="T178" fmla="*/ 0 h 216"/>
                    <a:gd name="T179" fmla="*/ 198 w 198"/>
                    <a:gd name="T180" fmla="*/ 216 h 216"/>
                  </a:gdLst>
                  <a:ahLst/>
                  <a:cxnLst>
                    <a:cxn ang="T118">
                      <a:pos x="T0" y="T1"/>
                    </a:cxn>
                    <a:cxn ang="T119">
                      <a:pos x="T2" y="T3"/>
                    </a:cxn>
                    <a:cxn ang="T120">
                      <a:pos x="T4" y="T5"/>
                    </a:cxn>
                    <a:cxn ang="T121">
                      <a:pos x="T6" y="T7"/>
                    </a:cxn>
                    <a:cxn ang="T122">
                      <a:pos x="T8" y="T9"/>
                    </a:cxn>
                    <a:cxn ang="T123">
                      <a:pos x="T10" y="T11"/>
                    </a:cxn>
                    <a:cxn ang="T124">
                      <a:pos x="T12" y="T13"/>
                    </a:cxn>
                    <a:cxn ang="T125">
                      <a:pos x="T14" y="T15"/>
                    </a:cxn>
                    <a:cxn ang="T126">
                      <a:pos x="T16" y="T17"/>
                    </a:cxn>
                    <a:cxn ang="T127">
                      <a:pos x="T18" y="T19"/>
                    </a:cxn>
                    <a:cxn ang="T128">
                      <a:pos x="T20" y="T21"/>
                    </a:cxn>
                    <a:cxn ang="T129">
                      <a:pos x="T22" y="T23"/>
                    </a:cxn>
                    <a:cxn ang="T130">
                      <a:pos x="T24" y="T25"/>
                    </a:cxn>
                    <a:cxn ang="T131">
                      <a:pos x="T26" y="T27"/>
                    </a:cxn>
                    <a:cxn ang="T132">
                      <a:pos x="T28" y="T29"/>
                    </a:cxn>
                    <a:cxn ang="T133">
                      <a:pos x="T30" y="T31"/>
                    </a:cxn>
                    <a:cxn ang="T134">
                      <a:pos x="T32" y="T33"/>
                    </a:cxn>
                    <a:cxn ang="T135">
                      <a:pos x="T34" y="T35"/>
                    </a:cxn>
                    <a:cxn ang="T136">
                      <a:pos x="T36" y="T37"/>
                    </a:cxn>
                    <a:cxn ang="T137">
                      <a:pos x="T38" y="T39"/>
                    </a:cxn>
                    <a:cxn ang="T138">
                      <a:pos x="T40" y="T41"/>
                    </a:cxn>
                    <a:cxn ang="T139">
                      <a:pos x="T42" y="T43"/>
                    </a:cxn>
                    <a:cxn ang="T140">
                      <a:pos x="T44" y="T45"/>
                    </a:cxn>
                    <a:cxn ang="T141">
                      <a:pos x="T46" y="T47"/>
                    </a:cxn>
                    <a:cxn ang="T142">
                      <a:pos x="T48" y="T49"/>
                    </a:cxn>
                    <a:cxn ang="T143">
                      <a:pos x="T50" y="T51"/>
                    </a:cxn>
                    <a:cxn ang="T144">
                      <a:pos x="T52" y="T53"/>
                    </a:cxn>
                    <a:cxn ang="T145">
                      <a:pos x="T54" y="T55"/>
                    </a:cxn>
                    <a:cxn ang="T146">
                      <a:pos x="T56" y="T57"/>
                    </a:cxn>
                    <a:cxn ang="T147">
                      <a:pos x="T58" y="T59"/>
                    </a:cxn>
                    <a:cxn ang="T148">
                      <a:pos x="T60" y="T61"/>
                    </a:cxn>
                    <a:cxn ang="T149">
                      <a:pos x="T62" y="T63"/>
                    </a:cxn>
                    <a:cxn ang="T150">
                      <a:pos x="T64" y="T65"/>
                    </a:cxn>
                    <a:cxn ang="T151">
                      <a:pos x="T66" y="T67"/>
                    </a:cxn>
                    <a:cxn ang="T152">
                      <a:pos x="T68" y="T69"/>
                    </a:cxn>
                    <a:cxn ang="T153">
                      <a:pos x="T70" y="T71"/>
                    </a:cxn>
                    <a:cxn ang="T154">
                      <a:pos x="T72" y="T73"/>
                    </a:cxn>
                    <a:cxn ang="T155">
                      <a:pos x="T74" y="T75"/>
                    </a:cxn>
                    <a:cxn ang="T156">
                      <a:pos x="T76" y="T77"/>
                    </a:cxn>
                    <a:cxn ang="T157">
                      <a:pos x="T78" y="T79"/>
                    </a:cxn>
                    <a:cxn ang="T158">
                      <a:pos x="T80" y="T81"/>
                    </a:cxn>
                    <a:cxn ang="T159">
                      <a:pos x="T82" y="T83"/>
                    </a:cxn>
                    <a:cxn ang="T160">
                      <a:pos x="T84" y="T85"/>
                    </a:cxn>
                    <a:cxn ang="T161">
                      <a:pos x="T86" y="T87"/>
                    </a:cxn>
                    <a:cxn ang="T162">
                      <a:pos x="T88" y="T89"/>
                    </a:cxn>
                    <a:cxn ang="T163">
                      <a:pos x="T90" y="T91"/>
                    </a:cxn>
                    <a:cxn ang="T164">
                      <a:pos x="T92" y="T93"/>
                    </a:cxn>
                    <a:cxn ang="T165">
                      <a:pos x="T94" y="T95"/>
                    </a:cxn>
                    <a:cxn ang="T166">
                      <a:pos x="T96" y="T97"/>
                    </a:cxn>
                    <a:cxn ang="T167">
                      <a:pos x="T98" y="T99"/>
                    </a:cxn>
                    <a:cxn ang="T168">
                      <a:pos x="T100" y="T101"/>
                    </a:cxn>
                    <a:cxn ang="T169">
                      <a:pos x="T102" y="T103"/>
                    </a:cxn>
                    <a:cxn ang="T170">
                      <a:pos x="T104" y="T105"/>
                    </a:cxn>
                    <a:cxn ang="T171">
                      <a:pos x="T106" y="T107"/>
                    </a:cxn>
                    <a:cxn ang="T172">
                      <a:pos x="T108" y="T109"/>
                    </a:cxn>
                    <a:cxn ang="T173">
                      <a:pos x="T110" y="T111"/>
                    </a:cxn>
                    <a:cxn ang="T174">
                      <a:pos x="T112" y="T113"/>
                    </a:cxn>
                    <a:cxn ang="T175">
                      <a:pos x="T114" y="T115"/>
                    </a:cxn>
                    <a:cxn ang="T176">
                      <a:pos x="T116" y="T117"/>
                    </a:cxn>
                  </a:cxnLst>
                  <a:rect l="T177" t="T178" r="T179" b="T180"/>
                  <a:pathLst>
                    <a:path w="198" h="216">
                      <a:moveTo>
                        <a:pt x="0" y="13"/>
                      </a:moveTo>
                      <a:lnTo>
                        <a:pt x="1" y="24"/>
                      </a:lnTo>
                      <a:lnTo>
                        <a:pt x="2" y="33"/>
                      </a:lnTo>
                      <a:lnTo>
                        <a:pt x="3" y="42"/>
                      </a:lnTo>
                      <a:lnTo>
                        <a:pt x="4" y="51"/>
                      </a:lnTo>
                      <a:lnTo>
                        <a:pt x="5" y="58"/>
                      </a:lnTo>
                      <a:lnTo>
                        <a:pt x="6" y="66"/>
                      </a:lnTo>
                      <a:lnTo>
                        <a:pt x="7" y="73"/>
                      </a:lnTo>
                      <a:lnTo>
                        <a:pt x="8" y="79"/>
                      </a:lnTo>
                      <a:lnTo>
                        <a:pt x="9" y="85"/>
                      </a:lnTo>
                      <a:lnTo>
                        <a:pt x="10" y="91"/>
                      </a:lnTo>
                      <a:lnTo>
                        <a:pt x="11" y="97"/>
                      </a:lnTo>
                      <a:lnTo>
                        <a:pt x="12" y="102"/>
                      </a:lnTo>
                      <a:lnTo>
                        <a:pt x="13" y="107"/>
                      </a:lnTo>
                      <a:lnTo>
                        <a:pt x="14" y="111"/>
                      </a:lnTo>
                      <a:lnTo>
                        <a:pt x="15" y="116"/>
                      </a:lnTo>
                      <a:lnTo>
                        <a:pt x="16" y="120"/>
                      </a:lnTo>
                      <a:lnTo>
                        <a:pt x="17" y="124"/>
                      </a:lnTo>
                      <a:lnTo>
                        <a:pt x="18" y="128"/>
                      </a:lnTo>
                      <a:lnTo>
                        <a:pt x="19" y="132"/>
                      </a:lnTo>
                      <a:lnTo>
                        <a:pt x="20" y="135"/>
                      </a:lnTo>
                      <a:lnTo>
                        <a:pt x="21" y="138"/>
                      </a:lnTo>
                      <a:lnTo>
                        <a:pt x="22" y="142"/>
                      </a:lnTo>
                      <a:lnTo>
                        <a:pt x="23" y="145"/>
                      </a:lnTo>
                      <a:lnTo>
                        <a:pt x="24" y="148"/>
                      </a:lnTo>
                      <a:lnTo>
                        <a:pt x="25" y="150"/>
                      </a:lnTo>
                      <a:lnTo>
                        <a:pt x="26" y="153"/>
                      </a:lnTo>
                      <a:lnTo>
                        <a:pt x="27" y="156"/>
                      </a:lnTo>
                      <a:lnTo>
                        <a:pt x="28" y="158"/>
                      </a:lnTo>
                      <a:lnTo>
                        <a:pt x="29" y="161"/>
                      </a:lnTo>
                      <a:lnTo>
                        <a:pt x="30" y="163"/>
                      </a:lnTo>
                      <a:lnTo>
                        <a:pt x="31" y="165"/>
                      </a:lnTo>
                      <a:lnTo>
                        <a:pt x="32" y="167"/>
                      </a:lnTo>
                      <a:lnTo>
                        <a:pt x="33" y="169"/>
                      </a:lnTo>
                      <a:lnTo>
                        <a:pt x="34" y="171"/>
                      </a:lnTo>
                      <a:lnTo>
                        <a:pt x="35" y="173"/>
                      </a:lnTo>
                      <a:lnTo>
                        <a:pt x="36" y="175"/>
                      </a:lnTo>
                      <a:lnTo>
                        <a:pt x="37" y="177"/>
                      </a:lnTo>
                      <a:lnTo>
                        <a:pt x="38" y="179"/>
                      </a:lnTo>
                      <a:lnTo>
                        <a:pt x="40" y="181"/>
                      </a:lnTo>
                      <a:lnTo>
                        <a:pt x="41" y="184"/>
                      </a:lnTo>
                      <a:lnTo>
                        <a:pt x="43" y="186"/>
                      </a:lnTo>
                      <a:lnTo>
                        <a:pt x="44" y="188"/>
                      </a:lnTo>
                      <a:lnTo>
                        <a:pt x="46" y="190"/>
                      </a:lnTo>
                      <a:lnTo>
                        <a:pt x="47" y="191"/>
                      </a:lnTo>
                      <a:lnTo>
                        <a:pt x="49" y="193"/>
                      </a:lnTo>
                      <a:lnTo>
                        <a:pt x="50" y="195"/>
                      </a:lnTo>
                      <a:lnTo>
                        <a:pt x="52" y="196"/>
                      </a:lnTo>
                      <a:lnTo>
                        <a:pt x="53" y="198"/>
                      </a:lnTo>
                      <a:lnTo>
                        <a:pt x="55" y="199"/>
                      </a:lnTo>
                      <a:lnTo>
                        <a:pt x="57" y="201"/>
                      </a:lnTo>
                      <a:lnTo>
                        <a:pt x="59" y="203"/>
                      </a:lnTo>
                      <a:lnTo>
                        <a:pt x="61" y="205"/>
                      </a:lnTo>
                      <a:lnTo>
                        <a:pt x="64" y="206"/>
                      </a:lnTo>
                      <a:lnTo>
                        <a:pt x="66" y="208"/>
                      </a:lnTo>
                      <a:lnTo>
                        <a:pt x="68" y="209"/>
                      </a:lnTo>
                      <a:lnTo>
                        <a:pt x="70" y="210"/>
                      </a:lnTo>
                      <a:lnTo>
                        <a:pt x="73" y="211"/>
                      </a:lnTo>
                      <a:lnTo>
                        <a:pt x="75" y="212"/>
                      </a:lnTo>
                      <a:lnTo>
                        <a:pt x="77" y="213"/>
                      </a:lnTo>
                      <a:lnTo>
                        <a:pt x="79" y="214"/>
                      </a:lnTo>
                      <a:lnTo>
                        <a:pt x="82" y="214"/>
                      </a:lnTo>
                      <a:lnTo>
                        <a:pt x="84" y="215"/>
                      </a:lnTo>
                      <a:lnTo>
                        <a:pt x="86" y="215"/>
                      </a:lnTo>
                      <a:lnTo>
                        <a:pt x="88" y="216"/>
                      </a:lnTo>
                      <a:lnTo>
                        <a:pt x="91" y="216"/>
                      </a:lnTo>
                      <a:lnTo>
                        <a:pt x="93" y="216"/>
                      </a:lnTo>
                      <a:lnTo>
                        <a:pt x="95" y="216"/>
                      </a:lnTo>
                      <a:lnTo>
                        <a:pt x="97" y="216"/>
                      </a:lnTo>
                      <a:lnTo>
                        <a:pt x="100" y="216"/>
                      </a:lnTo>
                      <a:lnTo>
                        <a:pt x="102" y="216"/>
                      </a:lnTo>
                      <a:lnTo>
                        <a:pt x="104" y="216"/>
                      </a:lnTo>
                      <a:lnTo>
                        <a:pt x="106" y="216"/>
                      </a:lnTo>
                      <a:lnTo>
                        <a:pt x="109" y="215"/>
                      </a:lnTo>
                      <a:lnTo>
                        <a:pt x="111" y="215"/>
                      </a:lnTo>
                      <a:lnTo>
                        <a:pt x="113" y="214"/>
                      </a:lnTo>
                      <a:lnTo>
                        <a:pt x="115" y="214"/>
                      </a:lnTo>
                      <a:lnTo>
                        <a:pt x="118" y="213"/>
                      </a:lnTo>
                      <a:lnTo>
                        <a:pt x="120" y="212"/>
                      </a:lnTo>
                      <a:lnTo>
                        <a:pt x="122" y="211"/>
                      </a:lnTo>
                      <a:lnTo>
                        <a:pt x="124" y="210"/>
                      </a:lnTo>
                      <a:lnTo>
                        <a:pt x="127" y="209"/>
                      </a:lnTo>
                      <a:lnTo>
                        <a:pt x="129" y="208"/>
                      </a:lnTo>
                      <a:lnTo>
                        <a:pt x="131" y="207"/>
                      </a:lnTo>
                      <a:lnTo>
                        <a:pt x="133" y="205"/>
                      </a:lnTo>
                      <a:lnTo>
                        <a:pt x="136" y="204"/>
                      </a:lnTo>
                      <a:lnTo>
                        <a:pt x="138" y="202"/>
                      </a:lnTo>
                      <a:lnTo>
                        <a:pt x="140" y="200"/>
                      </a:lnTo>
                      <a:lnTo>
                        <a:pt x="142" y="198"/>
                      </a:lnTo>
                      <a:lnTo>
                        <a:pt x="145" y="196"/>
                      </a:lnTo>
                      <a:lnTo>
                        <a:pt x="147" y="194"/>
                      </a:lnTo>
                      <a:lnTo>
                        <a:pt x="149" y="191"/>
                      </a:lnTo>
                      <a:lnTo>
                        <a:pt x="151" y="188"/>
                      </a:lnTo>
                      <a:lnTo>
                        <a:pt x="154" y="185"/>
                      </a:lnTo>
                      <a:lnTo>
                        <a:pt x="156" y="182"/>
                      </a:lnTo>
                      <a:lnTo>
                        <a:pt x="158" y="178"/>
                      </a:lnTo>
                      <a:lnTo>
                        <a:pt x="160" y="175"/>
                      </a:lnTo>
                      <a:lnTo>
                        <a:pt x="163" y="170"/>
                      </a:lnTo>
                      <a:lnTo>
                        <a:pt x="165" y="166"/>
                      </a:lnTo>
                      <a:lnTo>
                        <a:pt x="167" y="161"/>
                      </a:lnTo>
                      <a:lnTo>
                        <a:pt x="169" y="155"/>
                      </a:lnTo>
                      <a:lnTo>
                        <a:pt x="172" y="149"/>
                      </a:lnTo>
                      <a:lnTo>
                        <a:pt x="174" y="143"/>
                      </a:lnTo>
                      <a:lnTo>
                        <a:pt x="176" y="136"/>
                      </a:lnTo>
                      <a:lnTo>
                        <a:pt x="178" y="128"/>
                      </a:lnTo>
                      <a:lnTo>
                        <a:pt x="181" y="119"/>
                      </a:lnTo>
                      <a:lnTo>
                        <a:pt x="183" y="109"/>
                      </a:lnTo>
                      <a:lnTo>
                        <a:pt x="185" y="97"/>
                      </a:lnTo>
                      <a:lnTo>
                        <a:pt x="187" y="85"/>
                      </a:lnTo>
                      <a:lnTo>
                        <a:pt x="189" y="78"/>
                      </a:lnTo>
                      <a:lnTo>
                        <a:pt x="190" y="70"/>
                      </a:lnTo>
                      <a:lnTo>
                        <a:pt x="191" y="62"/>
                      </a:lnTo>
                      <a:lnTo>
                        <a:pt x="192" y="54"/>
                      </a:lnTo>
                      <a:lnTo>
                        <a:pt x="193" y="45"/>
                      </a:lnTo>
                      <a:lnTo>
                        <a:pt x="194" y="35"/>
                      </a:lnTo>
                      <a:lnTo>
                        <a:pt x="195" y="24"/>
                      </a:lnTo>
                      <a:lnTo>
                        <a:pt x="196" y="12"/>
                      </a:lnTo>
                      <a:lnTo>
                        <a:pt x="198" y="0"/>
                      </a:lnTo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227" name="Freeform 278"/>
                <p:cNvSpPr>
                  <a:spLocks/>
                </p:cNvSpPr>
                <p:nvPr/>
              </p:nvSpPr>
              <p:spPr bwMode="auto">
                <a:xfrm>
                  <a:off x="4664459" y="2298700"/>
                  <a:ext cx="526712" cy="596900"/>
                </a:xfrm>
                <a:custGeom>
                  <a:avLst/>
                  <a:gdLst>
                    <a:gd name="T0" fmla="*/ 2147483647 w 197"/>
                    <a:gd name="T1" fmla="*/ 2147483647 h 213"/>
                    <a:gd name="T2" fmla="*/ 2147483647 w 197"/>
                    <a:gd name="T3" fmla="*/ 2147483647 h 213"/>
                    <a:gd name="T4" fmla="*/ 2147483647 w 197"/>
                    <a:gd name="T5" fmla="*/ 2147483647 h 213"/>
                    <a:gd name="T6" fmla="*/ 2147483647 w 197"/>
                    <a:gd name="T7" fmla="*/ 2147483647 h 213"/>
                    <a:gd name="T8" fmla="*/ 2147483647 w 197"/>
                    <a:gd name="T9" fmla="*/ 2147483647 h 213"/>
                    <a:gd name="T10" fmla="*/ 2147483647 w 197"/>
                    <a:gd name="T11" fmla="*/ 2147483647 h 213"/>
                    <a:gd name="T12" fmla="*/ 2147483647 w 197"/>
                    <a:gd name="T13" fmla="*/ 2147483647 h 213"/>
                    <a:gd name="T14" fmla="*/ 2147483647 w 197"/>
                    <a:gd name="T15" fmla="*/ 2147483647 h 213"/>
                    <a:gd name="T16" fmla="*/ 2147483647 w 197"/>
                    <a:gd name="T17" fmla="*/ 2147483647 h 213"/>
                    <a:gd name="T18" fmla="*/ 2147483647 w 197"/>
                    <a:gd name="T19" fmla="*/ 2147483647 h 213"/>
                    <a:gd name="T20" fmla="*/ 2147483647 w 197"/>
                    <a:gd name="T21" fmla="*/ 2147483647 h 213"/>
                    <a:gd name="T22" fmla="*/ 2147483647 w 197"/>
                    <a:gd name="T23" fmla="*/ 2147483647 h 213"/>
                    <a:gd name="T24" fmla="*/ 2147483647 w 197"/>
                    <a:gd name="T25" fmla="*/ 2147483647 h 213"/>
                    <a:gd name="T26" fmla="*/ 2147483647 w 197"/>
                    <a:gd name="T27" fmla="*/ 2147483647 h 213"/>
                    <a:gd name="T28" fmla="*/ 2147483647 w 197"/>
                    <a:gd name="T29" fmla="*/ 2147483647 h 213"/>
                    <a:gd name="T30" fmla="*/ 2147483647 w 197"/>
                    <a:gd name="T31" fmla="*/ 2147483647 h 213"/>
                    <a:gd name="T32" fmla="*/ 2147483647 w 197"/>
                    <a:gd name="T33" fmla="*/ 2147483647 h 213"/>
                    <a:gd name="T34" fmla="*/ 2147483647 w 197"/>
                    <a:gd name="T35" fmla="*/ 2147483647 h 213"/>
                    <a:gd name="T36" fmla="*/ 2147483647 w 197"/>
                    <a:gd name="T37" fmla="*/ 2147483647 h 213"/>
                    <a:gd name="T38" fmla="*/ 2147483647 w 197"/>
                    <a:gd name="T39" fmla="*/ 2147483647 h 213"/>
                    <a:gd name="T40" fmla="*/ 2147483647 w 197"/>
                    <a:gd name="T41" fmla="*/ 2147483647 h 213"/>
                    <a:gd name="T42" fmla="*/ 2147483647 w 197"/>
                    <a:gd name="T43" fmla="*/ 2147483647 h 213"/>
                    <a:gd name="T44" fmla="*/ 2147483647 w 197"/>
                    <a:gd name="T45" fmla="*/ 2147483647 h 213"/>
                    <a:gd name="T46" fmla="*/ 2147483647 w 197"/>
                    <a:gd name="T47" fmla="*/ 2147483647 h 213"/>
                    <a:gd name="T48" fmla="*/ 2147483647 w 197"/>
                    <a:gd name="T49" fmla="*/ 2147483647 h 213"/>
                    <a:gd name="T50" fmla="*/ 2147483647 w 197"/>
                    <a:gd name="T51" fmla="*/ 2147483647 h 213"/>
                    <a:gd name="T52" fmla="*/ 2147483647 w 197"/>
                    <a:gd name="T53" fmla="*/ 2147483647 h 213"/>
                    <a:gd name="T54" fmla="*/ 2147483647 w 197"/>
                    <a:gd name="T55" fmla="*/ 2147483647 h 213"/>
                    <a:gd name="T56" fmla="*/ 2147483647 w 197"/>
                    <a:gd name="T57" fmla="*/ 2147483647 h 213"/>
                    <a:gd name="T58" fmla="*/ 2147483647 w 197"/>
                    <a:gd name="T59" fmla="*/ 2147483647 h 213"/>
                    <a:gd name="T60" fmla="*/ 2147483647 w 197"/>
                    <a:gd name="T61" fmla="*/ 2147483647 h 213"/>
                    <a:gd name="T62" fmla="*/ 2147483647 w 197"/>
                    <a:gd name="T63" fmla="*/ 2147483647 h 213"/>
                    <a:gd name="T64" fmla="*/ 2147483647 w 197"/>
                    <a:gd name="T65" fmla="*/ 0 h 213"/>
                    <a:gd name="T66" fmla="*/ 2147483647 w 197"/>
                    <a:gd name="T67" fmla="*/ 0 h 213"/>
                    <a:gd name="T68" fmla="*/ 2147483647 w 197"/>
                    <a:gd name="T69" fmla="*/ 0 h 213"/>
                    <a:gd name="T70" fmla="*/ 2147483647 w 197"/>
                    <a:gd name="T71" fmla="*/ 0 h 213"/>
                    <a:gd name="T72" fmla="*/ 2147483647 w 197"/>
                    <a:gd name="T73" fmla="*/ 2147483647 h 213"/>
                    <a:gd name="T74" fmla="*/ 2147483647 w 197"/>
                    <a:gd name="T75" fmla="*/ 2147483647 h 213"/>
                    <a:gd name="T76" fmla="*/ 2147483647 w 197"/>
                    <a:gd name="T77" fmla="*/ 2147483647 h 213"/>
                    <a:gd name="T78" fmla="*/ 2147483647 w 197"/>
                    <a:gd name="T79" fmla="*/ 2147483647 h 213"/>
                    <a:gd name="T80" fmla="*/ 2147483647 w 197"/>
                    <a:gd name="T81" fmla="*/ 2147483647 h 213"/>
                    <a:gd name="T82" fmla="*/ 2147483647 w 197"/>
                    <a:gd name="T83" fmla="*/ 2147483647 h 213"/>
                    <a:gd name="T84" fmla="*/ 2147483647 w 197"/>
                    <a:gd name="T85" fmla="*/ 2147483647 h 213"/>
                    <a:gd name="T86" fmla="*/ 2147483647 w 197"/>
                    <a:gd name="T87" fmla="*/ 2147483647 h 213"/>
                    <a:gd name="T88" fmla="*/ 2147483647 w 197"/>
                    <a:gd name="T89" fmla="*/ 2147483647 h 213"/>
                    <a:gd name="T90" fmla="*/ 2147483647 w 197"/>
                    <a:gd name="T91" fmla="*/ 2147483647 h 213"/>
                    <a:gd name="T92" fmla="*/ 2147483647 w 197"/>
                    <a:gd name="T93" fmla="*/ 2147483647 h 213"/>
                    <a:gd name="T94" fmla="*/ 2147483647 w 197"/>
                    <a:gd name="T95" fmla="*/ 2147483647 h 213"/>
                    <a:gd name="T96" fmla="*/ 2147483647 w 197"/>
                    <a:gd name="T97" fmla="*/ 2147483647 h 213"/>
                    <a:gd name="T98" fmla="*/ 2147483647 w 197"/>
                    <a:gd name="T99" fmla="*/ 2147483647 h 213"/>
                    <a:gd name="T100" fmla="*/ 2147483647 w 197"/>
                    <a:gd name="T101" fmla="*/ 2147483647 h 213"/>
                    <a:gd name="T102" fmla="*/ 2147483647 w 197"/>
                    <a:gd name="T103" fmla="*/ 2147483647 h 213"/>
                    <a:gd name="T104" fmla="*/ 2147483647 w 197"/>
                    <a:gd name="T105" fmla="*/ 2147483647 h 213"/>
                    <a:gd name="T106" fmla="*/ 2147483647 w 197"/>
                    <a:gd name="T107" fmla="*/ 2147483647 h 213"/>
                    <a:gd name="T108" fmla="*/ 2147483647 w 197"/>
                    <a:gd name="T109" fmla="*/ 2147483647 h 213"/>
                    <a:gd name="T110" fmla="*/ 2147483647 w 197"/>
                    <a:gd name="T111" fmla="*/ 2147483647 h 213"/>
                    <a:gd name="T112" fmla="*/ 2147483647 w 197"/>
                    <a:gd name="T113" fmla="*/ 2147483647 h 213"/>
                    <a:gd name="T114" fmla="*/ 2147483647 w 197"/>
                    <a:gd name="T115" fmla="*/ 2147483647 h 213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w 197"/>
                    <a:gd name="T175" fmla="*/ 0 h 213"/>
                    <a:gd name="T176" fmla="*/ 197 w 197"/>
                    <a:gd name="T177" fmla="*/ 213 h 213"/>
                  </a:gdLst>
                  <a:ahLst/>
                  <a:cxnLst>
                    <a:cxn ang="T116">
                      <a:pos x="T0" y="T1"/>
                    </a:cxn>
                    <a:cxn ang="T117">
                      <a:pos x="T2" y="T3"/>
                    </a:cxn>
                    <a:cxn ang="T118">
                      <a:pos x="T4" y="T5"/>
                    </a:cxn>
                    <a:cxn ang="T119">
                      <a:pos x="T6" y="T7"/>
                    </a:cxn>
                    <a:cxn ang="T120">
                      <a:pos x="T8" y="T9"/>
                    </a:cxn>
                    <a:cxn ang="T121">
                      <a:pos x="T10" y="T11"/>
                    </a:cxn>
                    <a:cxn ang="T122">
                      <a:pos x="T12" y="T13"/>
                    </a:cxn>
                    <a:cxn ang="T123">
                      <a:pos x="T14" y="T15"/>
                    </a:cxn>
                    <a:cxn ang="T124">
                      <a:pos x="T16" y="T17"/>
                    </a:cxn>
                    <a:cxn ang="T125">
                      <a:pos x="T18" y="T19"/>
                    </a:cxn>
                    <a:cxn ang="T126">
                      <a:pos x="T20" y="T21"/>
                    </a:cxn>
                    <a:cxn ang="T127">
                      <a:pos x="T22" y="T23"/>
                    </a:cxn>
                    <a:cxn ang="T128">
                      <a:pos x="T24" y="T25"/>
                    </a:cxn>
                    <a:cxn ang="T129">
                      <a:pos x="T26" y="T27"/>
                    </a:cxn>
                    <a:cxn ang="T130">
                      <a:pos x="T28" y="T29"/>
                    </a:cxn>
                    <a:cxn ang="T131">
                      <a:pos x="T30" y="T31"/>
                    </a:cxn>
                    <a:cxn ang="T132">
                      <a:pos x="T32" y="T33"/>
                    </a:cxn>
                    <a:cxn ang="T133">
                      <a:pos x="T34" y="T35"/>
                    </a:cxn>
                    <a:cxn ang="T134">
                      <a:pos x="T36" y="T37"/>
                    </a:cxn>
                    <a:cxn ang="T135">
                      <a:pos x="T38" y="T39"/>
                    </a:cxn>
                    <a:cxn ang="T136">
                      <a:pos x="T40" y="T41"/>
                    </a:cxn>
                    <a:cxn ang="T137">
                      <a:pos x="T42" y="T43"/>
                    </a:cxn>
                    <a:cxn ang="T138">
                      <a:pos x="T44" y="T45"/>
                    </a:cxn>
                    <a:cxn ang="T139">
                      <a:pos x="T46" y="T47"/>
                    </a:cxn>
                    <a:cxn ang="T140">
                      <a:pos x="T48" y="T49"/>
                    </a:cxn>
                    <a:cxn ang="T141">
                      <a:pos x="T50" y="T51"/>
                    </a:cxn>
                    <a:cxn ang="T142">
                      <a:pos x="T52" y="T53"/>
                    </a:cxn>
                    <a:cxn ang="T143">
                      <a:pos x="T54" y="T55"/>
                    </a:cxn>
                    <a:cxn ang="T144">
                      <a:pos x="T56" y="T57"/>
                    </a:cxn>
                    <a:cxn ang="T145">
                      <a:pos x="T58" y="T59"/>
                    </a:cxn>
                    <a:cxn ang="T146">
                      <a:pos x="T60" y="T61"/>
                    </a:cxn>
                    <a:cxn ang="T147">
                      <a:pos x="T62" y="T63"/>
                    </a:cxn>
                    <a:cxn ang="T148">
                      <a:pos x="T64" y="T65"/>
                    </a:cxn>
                    <a:cxn ang="T149">
                      <a:pos x="T66" y="T67"/>
                    </a:cxn>
                    <a:cxn ang="T150">
                      <a:pos x="T68" y="T69"/>
                    </a:cxn>
                    <a:cxn ang="T151">
                      <a:pos x="T70" y="T71"/>
                    </a:cxn>
                    <a:cxn ang="T152">
                      <a:pos x="T72" y="T73"/>
                    </a:cxn>
                    <a:cxn ang="T153">
                      <a:pos x="T74" y="T75"/>
                    </a:cxn>
                    <a:cxn ang="T154">
                      <a:pos x="T76" y="T77"/>
                    </a:cxn>
                    <a:cxn ang="T155">
                      <a:pos x="T78" y="T79"/>
                    </a:cxn>
                    <a:cxn ang="T156">
                      <a:pos x="T80" y="T81"/>
                    </a:cxn>
                    <a:cxn ang="T157">
                      <a:pos x="T82" y="T83"/>
                    </a:cxn>
                    <a:cxn ang="T158">
                      <a:pos x="T84" y="T85"/>
                    </a:cxn>
                    <a:cxn ang="T159">
                      <a:pos x="T86" y="T87"/>
                    </a:cxn>
                    <a:cxn ang="T160">
                      <a:pos x="T88" y="T89"/>
                    </a:cxn>
                    <a:cxn ang="T161">
                      <a:pos x="T90" y="T91"/>
                    </a:cxn>
                    <a:cxn ang="T162">
                      <a:pos x="T92" y="T93"/>
                    </a:cxn>
                    <a:cxn ang="T163">
                      <a:pos x="T94" y="T95"/>
                    </a:cxn>
                    <a:cxn ang="T164">
                      <a:pos x="T96" y="T97"/>
                    </a:cxn>
                    <a:cxn ang="T165">
                      <a:pos x="T98" y="T99"/>
                    </a:cxn>
                    <a:cxn ang="T166">
                      <a:pos x="T100" y="T101"/>
                    </a:cxn>
                    <a:cxn ang="T167">
                      <a:pos x="T102" y="T103"/>
                    </a:cxn>
                    <a:cxn ang="T168">
                      <a:pos x="T104" y="T105"/>
                    </a:cxn>
                    <a:cxn ang="T169">
                      <a:pos x="T106" y="T107"/>
                    </a:cxn>
                    <a:cxn ang="T170">
                      <a:pos x="T108" y="T109"/>
                    </a:cxn>
                    <a:cxn ang="T171">
                      <a:pos x="T110" y="T111"/>
                    </a:cxn>
                    <a:cxn ang="T172">
                      <a:pos x="T112" y="T113"/>
                    </a:cxn>
                    <a:cxn ang="T173">
                      <a:pos x="T114" y="T115"/>
                    </a:cxn>
                  </a:cxnLst>
                  <a:rect l="T174" t="T175" r="T176" b="T177"/>
                  <a:pathLst>
                    <a:path w="197" h="213">
                      <a:moveTo>
                        <a:pt x="0" y="199"/>
                      </a:moveTo>
                      <a:lnTo>
                        <a:pt x="1" y="188"/>
                      </a:lnTo>
                      <a:lnTo>
                        <a:pt x="2" y="179"/>
                      </a:lnTo>
                      <a:lnTo>
                        <a:pt x="3" y="170"/>
                      </a:lnTo>
                      <a:lnTo>
                        <a:pt x="4" y="162"/>
                      </a:lnTo>
                      <a:lnTo>
                        <a:pt x="5" y="155"/>
                      </a:lnTo>
                      <a:lnTo>
                        <a:pt x="6" y="147"/>
                      </a:lnTo>
                      <a:lnTo>
                        <a:pt x="7" y="141"/>
                      </a:lnTo>
                      <a:lnTo>
                        <a:pt x="8" y="134"/>
                      </a:lnTo>
                      <a:lnTo>
                        <a:pt x="9" y="128"/>
                      </a:lnTo>
                      <a:lnTo>
                        <a:pt x="10" y="123"/>
                      </a:lnTo>
                      <a:lnTo>
                        <a:pt x="11" y="117"/>
                      </a:lnTo>
                      <a:lnTo>
                        <a:pt x="12" y="112"/>
                      </a:lnTo>
                      <a:lnTo>
                        <a:pt x="13" y="107"/>
                      </a:lnTo>
                      <a:lnTo>
                        <a:pt x="14" y="103"/>
                      </a:lnTo>
                      <a:lnTo>
                        <a:pt x="15" y="98"/>
                      </a:lnTo>
                      <a:lnTo>
                        <a:pt x="16" y="94"/>
                      </a:lnTo>
                      <a:lnTo>
                        <a:pt x="17" y="90"/>
                      </a:lnTo>
                      <a:lnTo>
                        <a:pt x="18" y="87"/>
                      </a:lnTo>
                      <a:lnTo>
                        <a:pt x="19" y="83"/>
                      </a:lnTo>
                      <a:lnTo>
                        <a:pt x="20" y="80"/>
                      </a:lnTo>
                      <a:lnTo>
                        <a:pt x="21" y="76"/>
                      </a:lnTo>
                      <a:lnTo>
                        <a:pt x="22" y="73"/>
                      </a:lnTo>
                      <a:lnTo>
                        <a:pt x="23" y="70"/>
                      </a:lnTo>
                      <a:lnTo>
                        <a:pt x="24" y="67"/>
                      </a:lnTo>
                      <a:lnTo>
                        <a:pt x="25" y="65"/>
                      </a:lnTo>
                      <a:lnTo>
                        <a:pt x="26" y="62"/>
                      </a:lnTo>
                      <a:lnTo>
                        <a:pt x="27" y="59"/>
                      </a:lnTo>
                      <a:lnTo>
                        <a:pt x="28" y="57"/>
                      </a:lnTo>
                      <a:lnTo>
                        <a:pt x="29" y="55"/>
                      </a:lnTo>
                      <a:lnTo>
                        <a:pt x="30" y="52"/>
                      </a:lnTo>
                      <a:lnTo>
                        <a:pt x="31" y="50"/>
                      </a:lnTo>
                      <a:lnTo>
                        <a:pt x="32" y="48"/>
                      </a:lnTo>
                      <a:lnTo>
                        <a:pt x="33" y="46"/>
                      </a:lnTo>
                      <a:lnTo>
                        <a:pt x="34" y="44"/>
                      </a:lnTo>
                      <a:lnTo>
                        <a:pt x="35" y="42"/>
                      </a:lnTo>
                      <a:lnTo>
                        <a:pt x="36" y="41"/>
                      </a:lnTo>
                      <a:lnTo>
                        <a:pt x="37" y="38"/>
                      </a:lnTo>
                      <a:lnTo>
                        <a:pt x="39" y="36"/>
                      </a:lnTo>
                      <a:lnTo>
                        <a:pt x="40" y="33"/>
                      </a:lnTo>
                      <a:lnTo>
                        <a:pt x="42" y="31"/>
                      </a:lnTo>
                      <a:lnTo>
                        <a:pt x="43" y="29"/>
                      </a:lnTo>
                      <a:lnTo>
                        <a:pt x="45" y="27"/>
                      </a:lnTo>
                      <a:lnTo>
                        <a:pt x="46" y="25"/>
                      </a:lnTo>
                      <a:lnTo>
                        <a:pt x="48" y="23"/>
                      </a:lnTo>
                      <a:lnTo>
                        <a:pt x="49" y="22"/>
                      </a:lnTo>
                      <a:lnTo>
                        <a:pt x="51" y="20"/>
                      </a:lnTo>
                      <a:lnTo>
                        <a:pt x="52" y="19"/>
                      </a:lnTo>
                      <a:lnTo>
                        <a:pt x="54" y="17"/>
                      </a:lnTo>
                      <a:lnTo>
                        <a:pt x="55" y="16"/>
                      </a:lnTo>
                      <a:lnTo>
                        <a:pt x="57" y="14"/>
                      </a:lnTo>
                      <a:lnTo>
                        <a:pt x="60" y="12"/>
                      </a:lnTo>
                      <a:lnTo>
                        <a:pt x="62" y="11"/>
                      </a:lnTo>
                      <a:lnTo>
                        <a:pt x="64" y="9"/>
                      </a:lnTo>
                      <a:lnTo>
                        <a:pt x="66" y="8"/>
                      </a:lnTo>
                      <a:lnTo>
                        <a:pt x="69" y="7"/>
                      </a:lnTo>
                      <a:lnTo>
                        <a:pt x="71" y="6"/>
                      </a:lnTo>
                      <a:lnTo>
                        <a:pt x="73" y="5"/>
                      </a:lnTo>
                      <a:lnTo>
                        <a:pt x="75" y="4"/>
                      </a:lnTo>
                      <a:lnTo>
                        <a:pt x="78" y="3"/>
                      </a:lnTo>
                      <a:lnTo>
                        <a:pt x="80" y="2"/>
                      </a:lnTo>
                      <a:lnTo>
                        <a:pt x="82" y="2"/>
                      </a:lnTo>
                      <a:lnTo>
                        <a:pt x="84" y="1"/>
                      </a:lnTo>
                      <a:lnTo>
                        <a:pt x="87" y="1"/>
                      </a:lnTo>
                      <a:lnTo>
                        <a:pt x="89" y="0"/>
                      </a:lnTo>
                      <a:lnTo>
                        <a:pt x="91" y="0"/>
                      </a:lnTo>
                      <a:lnTo>
                        <a:pt x="93" y="0"/>
                      </a:lnTo>
                      <a:lnTo>
                        <a:pt x="96" y="0"/>
                      </a:lnTo>
                      <a:lnTo>
                        <a:pt x="98" y="0"/>
                      </a:lnTo>
                      <a:lnTo>
                        <a:pt x="100" y="0"/>
                      </a:lnTo>
                      <a:lnTo>
                        <a:pt x="102" y="0"/>
                      </a:lnTo>
                      <a:lnTo>
                        <a:pt x="105" y="0"/>
                      </a:lnTo>
                      <a:lnTo>
                        <a:pt x="107" y="0"/>
                      </a:lnTo>
                      <a:lnTo>
                        <a:pt x="109" y="1"/>
                      </a:lnTo>
                      <a:lnTo>
                        <a:pt x="111" y="1"/>
                      </a:lnTo>
                      <a:lnTo>
                        <a:pt x="114" y="2"/>
                      </a:lnTo>
                      <a:lnTo>
                        <a:pt x="116" y="2"/>
                      </a:lnTo>
                      <a:lnTo>
                        <a:pt x="118" y="3"/>
                      </a:lnTo>
                      <a:lnTo>
                        <a:pt x="120" y="4"/>
                      </a:lnTo>
                      <a:lnTo>
                        <a:pt x="123" y="5"/>
                      </a:lnTo>
                      <a:lnTo>
                        <a:pt x="125" y="6"/>
                      </a:lnTo>
                      <a:lnTo>
                        <a:pt x="127" y="7"/>
                      </a:lnTo>
                      <a:lnTo>
                        <a:pt x="129" y="8"/>
                      </a:lnTo>
                      <a:lnTo>
                        <a:pt x="132" y="10"/>
                      </a:lnTo>
                      <a:lnTo>
                        <a:pt x="134" y="11"/>
                      </a:lnTo>
                      <a:lnTo>
                        <a:pt x="136" y="13"/>
                      </a:lnTo>
                      <a:lnTo>
                        <a:pt x="138" y="15"/>
                      </a:lnTo>
                      <a:lnTo>
                        <a:pt x="141" y="17"/>
                      </a:lnTo>
                      <a:lnTo>
                        <a:pt x="143" y="19"/>
                      </a:lnTo>
                      <a:lnTo>
                        <a:pt x="145" y="21"/>
                      </a:lnTo>
                      <a:lnTo>
                        <a:pt x="147" y="23"/>
                      </a:lnTo>
                      <a:lnTo>
                        <a:pt x="150" y="26"/>
                      </a:lnTo>
                      <a:lnTo>
                        <a:pt x="152" y="29"/>
                      </a:lnTo>
                      <a:lnTo>
                        <a:pt x="154" y="32"/>
                      </a:lnTo>
                      <a:lnTo>
                        <a:pt x="156" y="35"/>
                      </a:lnTo>
                      <a:lnTo>
                        <a:pt x="159" y="39"/>
                      </a:lnTo>
                      <a:lnTo>
                        <a:pt x="161" y="43"/>
                      </a:lnTo>
                      <a:lnTo>
                        <a:pt x="163" y="47"/>
                      </a:lnTo>
                      <a:lnTo>
                        <a:pt x="165" y="52"/>
                      </a:lnTo>
                      <a:lnTo>
                        <a:pt x="168" y="57"/>
                      </a:lnTo>
                      <a:lnTo>
                        <a:pt x="170" y="63"/>
                      </a:lnTo>
                      <a:lnTo>
                        <a:pt x="172" y="69"/>
                      </a:lnTo>
                      <a:lnTo>
                        <a:pt x="174" y="76"/>
                      </a:lnTo>
                      <a:lnTo>
                        <a:pt x="177" y="83"/>
                      </a:lnTo>
                      <a:lnTo>
                        <a:pt x="179" y="92"/>
                      </a:lnTo>
                      <a:lnTo>
                        <a:pt x="181" y="101"/>
                      </a:lnTo>
                      <a:lnTo>
                        <a:pt x="183" y="112"/>
                      </a:lnTo>
                      <a:lnTo>
                        <a:pt x="186" y="123"/>
                      </a:lnTo>
                      <a:lnTo>
                        <a:pt x="188" y="137"/>
                      </a:lnTo>
                      <a:lnTo>
                        <a:pt x="189" y="144"/>
                      </a:lnTo>
                      <a:lnTo>
                        <a:pt x="190" y="152"/>
                      </a:lnTo>
                      <a:lnTo>
                        <a:pt x="191" y="160"/>
                      </a:lnTo>
                      <a:lnTo>
                        <a:pt x="192" y="170"/>
                      </a:lnTo>
                      <a:lnTo>
                        <a:pt x="193" y="179"/>
                      </a:lnTo>
                      <a:lnTo>
                        <a:pt x="195" y="190"/>
                      </a:lnTo>
                      <a:lnTo>
                        <a:pt x="196" y="201"/>
                      </a:lnTo>
                      <a:lnTo>
                        <a:pt x="197" y="213"/>
                      </a:lnTo>
                    </a:path>
                  </a:pathLst>
                </a:custGeom>
                <a:noFill/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7222" name="Freeform 269"/>
              <p:cNvSpPr>
                <a:spLocks/>
              </p:cNvSpPr>
              <p:nvPr/>
            </p:nvSpPr>
            <p:spPr bwMode="auto">
              <a:xfrm>
                <a:off x="1967692" y="2746375"/>
                <a:ext cx="12965" cy="125413"/>
              </a:xfrm>
              <a:custGeom>
                <a:avLst/>
                <a:gdLst>
                  <a:gd name="T0" fmla="*/ 2147483647 w 5"/>
                  <a:gd name="T1" fmla="*/ 0 h 45"/>
                  <a:gd name="T2" fmla="*/ 2147483647 w 5"/>
                  <a:gd name="T3" fmla="*/ 2147483647 h 45"/>
                  <a:gd name="T4" fmla="*/ 2147483647 w 5"/>
                  <a:gd name="T5" fmla="*/ 2147483647 h 45"/>
                  <a:gd name="T6" fmla="*/ 2147483647 w 5"/>
                  <a:gd name="T7" fmla="*/ 2147483647 h 45"/>
                  <a:gd name="T8" fmla="*/ 2147483647 w 5"/>
                  <a:gd name="T9" fmla="*/ 2147483647 h 45"/>
                  <a:gd name="T10" fmla="*/ 0 w 5"/>
                  <a:gd name="T11" fmla="*/ 2147483647 h 4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5"/>
                  <a:gd name="T19" fmla="*/ 0 h 45"/>
                  <a:gd name="T20" fmla="*/ 5 w 5"/>
                  <a:gd name="T21" fmla="*/ 45 h 4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5" h="45">
                    <a:moveTo>
                      <a:pt x="5" y="0"/>
                    </a:moveTo>
                    <a:lnTo>
                      <a:pt x="4" y="8"/>
                    </a:lnTo>
                    <a:lnTo>
                      <a:pt x="3" y="16"/>
                    </a:lnTo>
                    <a:lnTo>
                      <a:pt x="2" y="25"/>
                    </a:lnTo>
                    <a:lnTo>
                      <a:pt x="1" y="35"/>
                    </a:lnTo>
                    <a:lnTo>
                      <a:pt x="0" y="45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cxnSp>
          <p:nvCxnSpPr>
            <p:cNvPr id="314" name="Straight Connector 313"/>
            <p:cNvCxnSpPr/>
            <p:nvPr/>
          </p:nvCxnSpPr>
          <p:spPr>
            <a:xfrm rot="5400000" flipH="1" flipV="1">
              <a:off x="1727049" y="2040732"/>
              <a:ext cx="1677987" cy="0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355"/>
          <p:cNvGrpSpPr>
            <a:grpSpLocks/>
          </p:cNvGrpSpPr>
          <p:nvPr/>
        </p:nvGrpSpPr>
        <p:grpSpPr bwMode="auto">
          <a:xfrm>
            <a:off x="1962150" y="4760913"/>
            <a:ext cx="3292475" cy="2016125"/>
            <a:chOff x="1962812" y="4760738"/>
            <a:chExt cx="3291364" cy="2016356"/>
          </a:xfrm>
        </p:grpSpPr>
        <p:cxnSp>
          <p:nvCxnSpPr>
            <p:cNvPr id="337" name="Straight Connector 336"/>
            <p:cNvCxnSpPr/>
            <p:nvPr/>
          </p:nvCxnSpPr>
          <p:spPr>
            <a:xfrm rot="16200000" flipV="1">
              <a:off x="2316282" y="5772091"/>
              <a:ext cx="1875053" cy="1586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Connector 337"/>
            <p:cNvCxnSpPr/>
            <p:nvPr/>
          </p:nvCxnSpPr>
          <p:spPr>
            <a:xfrm rot="16200000" flipV="1">
              <a:off x="2973285" y="5760978"/>
              <a:ext cx="1875052" cy="1586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Connector 338"/>
            <p:cNvCxnSpPr/>
            <p:nvPr/>
          </p:nvCxnSpPr>
          <p:spPr>
            <a:xfrm rot="16200000" flipV="1">
              <a:off x="3645365" y="5763359"/>
              <a:ext cx="1873465" cy="1587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Connector 339"/>
            <p:cNvCxnSpPr/>
            <p:nvPr/>
          </p:nvCxnSpPr>
          <p:spPr>
            <a:xfrm rot="16200000" flipV="1">
              <a:off x="4315857" y="5765740"/>
              <a:ext cx="1875053" cy="1586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200" name="Group 340"/>
            <p:cNvGrpSpPr>
              <a:grpSpLocks/>
            </p:cNvGrpSpPr>
            <p:nvPr/>
          </p:nvGrpSpPr>
          <p:grpSpPr bwMode="auto">
            <a:xfrm>
              <a:off x="1962812" y="4767570"/>
              <a:ext cx="538546" cy="1966308"/>
              <a:chOff x="1962812" y="4767570"/>
              <a:chExt cx="538546" cy="1966308"/>
            </a:xfrm>
          </p:grpSpPr>
          <p:sp>
            <p:nvSpPr>
              <p:cNvPr id="7214" name="Freeform 132"/>
              <p:cNvSpPr>
                <a:spLocks/>
              </p:cNvSpPr>
              <p:nvPr/>
            </p:nvSpPr>
            <p:spPr bwMode="auto">
              <a:xfrm>
                <a:off x="1962812" y="4767570"/>
                <a:ext cx="18232" cy="230385"/>
              </a:xfrm>
              <a:custGeom>
                <a:avLst/>
                <a:gdLst>
                  <a:gd name="T0" fmla="*/ 2147483647 w 7"/>
                  <a:gd name="T1" fmla="*/ 2147483647 h 74"/>
                  <a:gd name="T2" fmla="*/ 2147483647 w 7"/>
                  <a:gd name="T3" fmla="*/ 2147483647 h 74"/>
                  <a:gd name="T4" fmla="*/ 2147483647 w 7"/>
                  <a:gd name="T5" fmla="*/ 2147483647 h 74"/>
                  <a:gd name="T6" fmla="*/ 2147483647 w 7"/>
                  <a:gd name="T7" fmla="*/ 2147483647 h 74"/>
                  <a:gd name="T8" fmla="*/ 2147483647 w 7"/>
                  <a:gd name="T9" fmla="*/ 2147483647 h 74"/>
                  <a:gd name="T10" fmla="*/ 2147483647 w 7"/>
                  <a:gd name="T11" fmla="*/ 2147483647 h 74"/>
                  <a:gd name="T12" fmla="*/ 2147483647 w 7"/>
                  <a:gd name="T13" fmla="*/ 2147483647 h 74"/>
                  <a:gd name="T14" fmla="*/ 0 w 7"/>
                  <a:gd name="T15" fmla="*/ 0 h 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74"/>
                  <a:gd name="T26" fmla="*/ 7 w 7"/>
                  <a:gd name="T27" fmla="*/ 74 h 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74">
                    <a:moveTo>
                      <a:pt x="7" y="74"/>
                    </a:moveTo>
                    <a:lnTo>
                      <a:pt x="6" y="65"/>
                    </a:lnTo>
                    <a:lnTo>
                      <a:pt x="5" y="56"/>
                    </a:lnTo>
                    <a:lnTo>
                      <a:pt x="4" y="46"/>
                    </a:lnTo>
                    <a:lnTo>
                      <a:pt x="3" y="36"/>
                    </a:lnTo>
                    <a:lnTo>
                      <a:pt x="2" y="25"/>
                    </a:lnTo>
                    <a:lnTo>
                      <a:pt x="1" y="13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15" name="Freeform 133"/>
              <p:cNvSpPr>
                <a:spLocks/>
              </p:cNvSpPr>
              <p:nvPr/>
            </p:nvSpPr>
            <p:spPr bwMode="auto">
              <a:xfrm>
                <a:off x="1981044" y="4997955"/>
                <a:ext cx="520314" cy="1735923"/>
              </a:xfrm>
              <a:custGeom>
                <a:avLst/>
                <a:gdLst>
                  <a:gd name="T0" fmla="*/ 2147483647 w 194"/>
                  <a:gd name="T1" fmla="*/ 2147483647 h 558"/>
                  <a:gd name="T2" fmla="*/ 2147483647 w 194"/>
                  <a:gd name="T3" fmla="*/ 2147483647 h 558"/>
                  <a:gd name="T4" fmla="*/ 2147483647 w 194"/>
                  <a:gd name="T5" fmla="*/ 2147483647 h 558"/>
                  <a:gd name="T6" fmla="*/ 2147483647 w 194"/>
                  <a:gd name="T7" fmla="*/ 2147483647 h 558"/>
                  <a:gd name="T8" fmla="*/ 2147483647 w 194"/>
                  <a:gd name="T9" fmla="*/ 2147483647 h 558"/>
                  <a:gd name="T10" fmla="*/ 2147483647 w 194"/>
                  <a:gd name="T11" fmla="*/ 2147483647 h 558"/>
                  <a:gd name="T12" fmla="*/ 2147483647 w 194"/>
                  <a:gd name="T13" fmla="*/ 2147483647 h 558"/>
                  <a:gd name="T14" fmla="*/ 2147483647 w 194"/>
                  <a:gd name="T15" fmla="*/ 2147483647 h 558"/>
                  <a:gd name="T16" fmla="*/ 2147483647 w 194"/>
                  <a:gd name="T17" fmla="*/ 2147483647 h 558"/>
                  <a:gd name="T18" fmla="*/ 2147483647 w 194"/>
                  <a:gd name="T19" fmla="*/ 2147483647 h 558"/>
                  <a:gd name="T20" fmla="*/ 2147483647 w 194"/>
                  <a:gd name="T21" fmla="*/ 2147483647 h 558"/>
                  <a:gd name="T22" fmla="*/ 2147483647 w 194"/>
                  <a:gd name="T23" fmla="*/ 2147483647 h 558"/>
                  <a:gd name="T24" fmla="*/ 2147483647 w 194"/>
                  <a:gd name="T25" fmla="*/ 2147483647 h 558"/>
                  <a:gd name="T26" fmla="*/ 2147483647 w 194"/>
                  <a:gd name="T27" fmla="*/ 2147483647 h 558"/>
                  <a:gd name="T28" fmla="*/ 2147483647 w 194"/>
                  <a:gd name="T29" fmla="*/ 2147483647 h 558"/>
                  <a:gd name="T30" fmla="*/ 2147483647 w 194"/>
                  <a:gd name="T31" fmla="*/ 2147483647 h 558"/>
                  <a:gd name="T32" fmla="*/ 2147483647 w 194"/>
                  <a:gd name="T33" fmla="*/ 2147483647 h 558"/>
                  <a:gd name="T34" fmla="*/ 2147483647 w 194"/>
                  <a:gd name="T35" fmla="*/ 2147483647 h 558"/>
                  <a:gd name="T36" fmla="*/ 2147483647 w 194"/>
                  <a:gd name="T37" fmla="*/ 2147483647 h 558"/>
                  <a:gd name="T38" fmla="*/ 2147483647 w 194"/>
                  <a:gd name="T39" fmla="*/ 2147483647 h 558"/>
                  <a:gd name="T40" fmla="*/ 2147483647 w 194"/>
                  <a:gd name="T41" fmla="*/ 2147483647 h 558"/>
                  <a:gd name="T42" fmla="*/ 2147483647 w 194"/>
                  <a:gd name="T43" fmla="*/ 2147483647 h 558"/>
                  <a:gd name="T44" fmla="*/ 2147483647 w 194"/>
                  <a:gd name="T45" fmla="*/ 2147483647 h 558"/>
                  <a:gd name="T46" fmla="*/ 2147483647 w 194"/>
                  <a:gd name="T47" fmla="*/ 2147483647 h 558"/>
                  <a:gd name="T48" fmla="*/ 2147483647 w 194"/>
                  <a:gd name="T49" fmla="*/ 2147483647 h 558"/>
                  <a:gd name="T50" fmla="*/ 2147483647 w 194"/>
                  <a:gd name="T51" fmla="*/ 2147483647 h 558"/>
                  <a:gd name="T52" fmla="*/ 2147483647 w 194"/>
                  <a:gd name="T53" fmla="*/ 2147483647 h 558"/>
                  <a:gd name="T54" fmla="*/ 2147483647 w 194"/>
                  <a:gd name="T55" fmla="*/ 2147483647 h 558"/>
                  <a:gd name="T56" fmla="*/ 2147483647 w 194"/>
                  <a:gd name="T57" fmla="*/ 2147483647 h 558"/>
                  <a:gd name="T58" fmla="*/ 2147483647 w 194"/>
                  <a:gd name="T59" fmla="*/ 2147483647 h 558"/>
                  <a:gd name="T60" fmla="*/ 2147483647 w 194"/>
                  <a:gd name="T61" fmla="*/ 2147483647 h 558"/>
                  <a:gd name="T62" fmla="*/ 2147483647 w 194"/>
                  <a:gd name="T63" fmla="*/ 2147483647 h 558"/>
                  <a:gd name="T64" fmla="*/ 2147483647 w 194"/>
                  <a:gd name="T65" fmla="*/ 2147483647 h 558"/>
                  <a:gd name="T66" fmla="*/ 2147483647 w 194"/>
                  <a:gd name="T67" fmla="*/ 2147483647 h 558"/>
                  <a:gd name="T68" fmla="*/ 2147483647 w 194"/>
                  <a:gd name="T69" fmla="*/ 2147483647 h 558"/>
                  <a:gd name="T70" fmla="*/ 2147483647 w 194"/>
                  <a:gd name="T71" fmla="*/ 2147483647 h 558"/>
                  <a:gd name="T72" fmla="*/ 2147483647 w 194"/>
                  <a:gd name="T73" fmla="*/ 2147483647 h 558"/>
                  <a:gd name="T74" fmla="*/ 2147483647 w 194"/>
                  <a:gd name="T75" fmla="*/ 2147483647 h 558"/>
                  <a:gd name="T76" fmla="*/ 2147483647 w 194"/>
                  <a:gd name="T77" fmla="*/ 2147483647 h 558"/>
                  <a:gd name="T78" fmla="*/ 2147483647 w 194"/>
                  <a:gd name="T79" fmla="*/ 2147483647 h 558"/>
                  <a:gd name="T80" fmla="*/ 2147483647 w 194"/>
                  <a:gd name="T81" fmla="*/ 2147483647 h 558"/>
                  <a:gd name="T82" fmla="*/ 2147483647 w 194"/>
                  <a:gd name="T83" fmla="*/ 2147483647 h 558"/>
                  <a:gd name="T84" fmla="*/ 2147483647 w 194"/>
                  <a:gd name="T85" fmla="*/ 2147483647 h 558"/>
                  <a:gd name="T86" fmla="*/ 2147483647 w 194"/>
                  <a:gd name="T87" fmla="*/ 2147483647 h 558"/>
                  <a:gd name="T88" fmla="*/ 2147483647 w 194"/>
                  <a:gd name="T89" fmla="*/ 2147483647 h 558"/>
                  <a:gd name="T90" fmla="*/ 2147483647 w 194"/>
                  <a:gd name="T91" fmla="*/ 2147483647 h 558"/>
                  <a:gd name="T92" fmla="*/ 2147483647 w 194"/>
                  <a:gd name="T93" fmla="*/ 2147483647 h 558"/>
                  <a:gd name="T94" fmla="*/ 2147483647 w 194"/>
                  <a:gd name="T95" fmla="*/ 2147483647 h 558"/>
                  <a:gd name="T96" fmla="*/ 2147483647 w 194"/>
                  <a:gd name="T97" fmla="*/ 2147483647 h 558"/>
                  <a:gd name="T98" fmla="*/ 2147483647 w 194"/>
                  <a:gd name="T99" fmla="*/ 2147483647 h 55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94"/>
                  <a:gd name="T151" fmla="*/ 0 h 558"/>
                  <a:gd name="T152" fmla="*/ 194 w 194"/>
                  <a:gd name="T153" fmla="*/ 558 h 55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94" h="558">
                    <a:moveTo>
                      <a:pt x="0" y="0"/>
                    </a:moveTo>
                    <a:lnTo>
                      <a:pt x="1" y="8"/>
                    </a:lnTo>
                    <a:lnTo>
                      <a:pt x="2" y="16"/>
                    </a:lnTo>
                    <a:lnTo>
                      <a:pt x="3" y="23"/>
                    </a:lnTo>
                    <a:lnTo>
                      <a:pt x="4" y="30"/>
                    </a:lnTo>
                    <a:lnTo>
                      <a:pt x="5" y="37"/>
                    </a:lnTo>
                    <a:lnTo>
                      <a:pt x="6" y="43"/>
                    </a:lnTo>
                    <a:lnTo>
                      <a:pt x="7" y="49"/>
                    </a:lnTo>
                    <a:lnTo>
                      <a:pt x="8" y="55"/>
                    </a:lnTo>
                    <a:lnTo>
                      <a:pt x="9" y="60"/>
                    </a:lnTo>
                    <a:lnTo>
                      <a:pt x="10" y="65"/>
                    </a:lnTo>
                    <a:lnTo>
                      <a:pt x="11" y="70"/>
                    </a:lnTo>
                    <a:lnTo>
                      <a:pt x="12" y="75"/>
                    </a:lnTo>
                    <a:lnTo>
                      <a:pt x="13" y="80"/>
                    </a:lnTo>
                    <a:lnTo>
                      <a:pt x="14" y="84"/>
                    </a:lnTo>
                    <a:lnTo>
                      <a:pt x="15" y="88"/>
                    </a:lnTo>
                    <a:lnTo>
                      <a:pt x="16" y="92"/>
                    </a:lnTo>
                    <a:lnTo>
                      <a:pt x="17" y="96"/>
                    </a:lnTo>
                    <a:lnTo>
                      <a:pt x="18" y="100"/>
                    </a:lnTo>
                    <a:lnTo>
                      <a:pt x="19" y="104"/>
                    </a:lnTo>
                    <a:lnTo>
                      <a:pt x="20" y="107"/>
                    </a:lnTo>
                    <a:lnTo>
                      <a:pt x="21" y="111"/>
                    </a:lnTo>
                    <a:lnTo>
                      <a:pt x="22" y="114"/>
                    </a:lnTo>
                    <a:lnTo>
                      <a:pt x="23" y="117"/>
                    </a:lnTo>
                    <a:lnTo>
                      <a:pt x="24" y="120"/>
                    </a:lnTo>
                    <a:lnTo>
                      <a:pt x="25" y="123"/>
                    </a:lnTo>
                    <a:lnTo>
                      <a:pt x="26" y="126"/>
                    </a:lnTo>
                    <a:lnTo>
                      <a:pt x="27" y="129"/>
                    </a:lnTo>
                    <a:lnTo>
                      <a:pt x="28" y="132"/>
                    </a:lnTo>
                    <a:lnTo>
                      <a:pt x="29" y="135"/>
                    </a:lnTo>
                    <a:lnTo>
                      <a:pt x="30" y="137"/>
                    </a:lnTo>
                    <a:lnTo>
                      <a:pt x="31" y="140"/>
                    </a:lnTo>
                    <a:lnTo>
                      <a:pt x="32" y="143"/>
                    </a:lnTo>
                    <a:lnTo>
                      <a:pt x="33" y="145"/>
                    </a:lnTo>
                    <a:lnTo>
                      <a:pt x="34" y="147"/>
                    </a:lnTo>
                    <a:lnTo>
                      <a:pt x="35" y="150"/>
                    </a:lnTo>
                    <a:lnTo>
                      <a:pt x="36" y="152"/>
                    </a:lnTo>
                    <a:lnTo>
                      <a:pt x="37" y="154"/>
                    </a:lnTo>
                    <a:lnTo>
                      <a:pt x="38" y="156"/>
                    </a:lnTo>
                    <a:lnTo>
                      <a:pt x="39" y="159"/>
                    </a:lnTo>
                    <a:lnTo>
                      <a:pt x="40" y="161"/>
                    </a:lnTo>
                    <a:lnTo>
                      <a:pt x="41" y="163"/>
                    </a:lnTo>
                    <a:lnTo>
                      <a:pt x="42" y="165"/>
                    </a:lnTo>
                    <a:lnTo>
                      <a:pt x="43" y="167"/>
                    </a:lnTo>
                    <a:lnTo>
                      <a:pt x="44" y="169"/>
                    </a:lnTo>
                    <a:lnTo>
                      <a:pt x="45" y="171"/>
                    </a:lnTo>
                    <a:lnTo>
                      <a:pt x="46" y="173"/>
                    </a:lnTo>
                    <a:lnTo>
                      <a:pt x="47" y="174"/>
                    </a:lnTo>
                    <a:lnTo>
                      <a:pt x="48" y="176"/>
                    </a:lnTo>
                    <a:lnTo>
                      <a:pt x="49" y="178"/>
                    </a:lnTo>
                    <a:lnTo>
                      <a:pt x="50" y="180"/>
                    </a:lnTo>
                    <a:lnTo>
                      <a:pt x="51" y="182"/>
                    </a:lnTo>
                    <a:lnTo>
                      <a:pt x="53" y="184"/>
                    </a:lnTo>
                    <a:lnTo>
                      <a:pt x="54" y="187"/>
                    </a:lnTo>
                    <a:lnTo>
                      <a:pt x="56" y="189"/>
                    </a:lnTo>
                    <a:lnTo>
                      <a:pt x="57" y="191"/>
                    </a:lnTo>
                    <a:lnTo>
                      <a:pt x="59" y="194"/>
                    </a:lnTo>
                    <a:lnTo>
                      <a:pt x="60" y="196"/>
                    </a:lnTo>
                    <a:lnTo>
                      <a:pt x="62" y="198"/>
                    </a:lnTo>
                    <a:lnTo>
                      <a:pt x="63" y="201"/>
                    </a:lnTo>
                    <a:lnTo>
                      <a:pt x="65" y="203"/>
                    </a:lnTo>
                    <a:lnTo>
                      <a:pt x="66" y="205"/>
                    </a:lnTo>
                    <a:lnTo>
                      <a:pt x="68" y="207"/>
                    </a:lnTo>
                    <a:lnTo>
                      <a:pt x="69" y="209"/>
                    </a:lnTo>
                    <a:lnTo>
                      <a:pt x="71" y="212"/>
                    </a:lnTo>
                    <a:lnTo>
                      <a:pt x="72" y="214"/>
                    </a:lnTo>
                    <a:lnTo>
                      <a:pt x="74" y="216"/>
                    </a:lnTo>
                    <a:lnTo>
                      <a:pt x="75" y="218"/>
                    </a:lnTo>
                    <a:lnTo>
                      <a:pt x="77" y="220"/>
                    </a:lnTo>
                    <a:lnTo>
                      <a:pt x="78" y="222"/>
                    </a:lnTo>
                    <a:lnTo>
                      <a:pt x="80" y="224"/>
                    </a:lnTo>
                    <a:lnTo>
                      <a:pt x="81" y="226"/>
                    </a:lnTo>
                    <a:lnTo>
                      <a:pt x="83" y="228"/>
                    </a:lnTo>
                    <a:lnTo>
                      <a:pt x="84" y="230"/>
                    </a:lnTo>
                    <a:lnTo>
                      <a:pt x="86" y="232"/>
                    </a:lnTo>
                    <a:lnTo>
                      <a:pt x="87" y="233"/>
                    </a:lnTo>
                    <a:lnTo>
                      <a:pt x="89" y="235"/>
                    </a:lnTo>
                    <a:lnTo>
                      <a:pt x="90" y="237"/>
                    </a:lnTo>
                    <a:lnTo>
                      <a:pt x="92" y="239"/>
                    </a:lnTo>
                    <a:lnTo>
                      <a:pt x="93" y="241"/>
                    </a:lnTo>
                    <a:lnTo>
                      <a:pt x="95" y="243"/>
                    </a:lnTo>
                    <a:lnTo>
                      <a:pt x="96" y="245"/>
                    </a:lnTo>
                    <a:lnTo>
                      <a:pt x="98" y="247"/>
                    </a:lnTo>
                    <a:lnTo>
                      <a:pt x="99" y="249"/>
                    </a:lnTo>
                    <a:lnTo>
                      <a:pt x="101" y="251"/>
                    </a:lnTo>
                    <a:lnTo>
                      <a:pt x="102" y="253"/>
                    </a:lnTo>
                    <a:lnTo>
                      <a:pt x="104" y="255"/>
                    </a:lnTo>
                    <a:lnTo>
                      <a:pt x="105" y="257"/>
                    </a:lnTo>
                    <a:lnTo>
                      <a:pt x="107" y="259"/>
                    </a:lnTo>
                    <a:lnTo>
                      <a:pt x="108" y="261"/>
                    </a:lnTo>
                    <a:lnTo>
                      <a:pt x="110" y="263"/>
                    </a:lnTo>
                    <a:lnTo>
                      <a:pt x="111" y="265"/>
                    </a:lnTo>
                    <a:lnTo>
                      <a:pt x="113" y="267"/>
                    </a:lnTo>
                    <a:lnTo>
                      <a:pt x="114" y="269"/>
                    </a:lnTo>
                    <a:lnTo>
                      <a:pt x="116" y="271"/>
                    </a:lnTo>
                    <a:lnTo>
                      <a:pt x="117" y="273"/>
                    </a:lnTo>
                    <a:lnTo>
                      <a:pt x="119" y="275"/>
                    </a:lnTo>
                    <a:lnTo>
                      <a:pt x="120" y="277"/>
                    </a:lnTo>
                    <a:lnTo>
                      <a:pt x="122" y="279"/>
                    </a:lnTo>
                    <a:lnTo>
                      <a:pt x="123" y="281"/>
                    </a:lnTo>
                    <a:lnTo>
                      <a:pt x="125" y="284"/>
                    </a:lnTo>
                    <a:lnTo>
                      <a:pt x="126" y="286"/>
                    </a:lnTo>
                    <a:lnTo>
                      <a:pt x="128" y="288"/>
                    </a:lnTo>
                    <a:lnTo>
                      <a:pt x="129" y="291"/>
                    </a:lnTo>
                    <a:lnTo>
                      <a:pt x="131" y="293"/>
                    </a:lnTo>
                    <a:lnTo>
                      <a:pt x="132" y="295"/>
                    </a:lnTo>
                    <a:lnTo>
                      <a:pt x="134" y="298"/>
                    </a:lnTo>
                    <a:lnTo>
                      <a:pt x="135" y="300"/>
                    </a:lnTo>
                    <a:lnTo>
                      <a:pt x="137" y="303"/>
                    </a:lnTo>
                    <a:lnTo>
                      <a:pt x="138" y="306"/>
                    </a:lnTo>
                    <a:lnTo>
                      <a:pt x="140" y="308"/>
                    </a:lnTo>
                    <a:lnTo>
                      <a:pt x="141" y="311"/>
                    </a:lnTo>
                    <a:lnTo>
                      <a:pt x="143" y="314"/>
                    </a:lnTo>
                    <a:lnTo>
                      <a:pt x="144" y="317"/>
                    </a:lnTo>
                    <a:lnTo>
                      <a:pt x="146" y="320"/>
                    </a:lnTo>
                    <a:lnTo>
                      <a:pt x="147" y="323"/>
                    </a:lnTo>
                    <a:lnTo>
                      <a:pt x="149" y="326"/>
                    </a:lnTo>
                    <a:lnTo>
                      <a:pt x="150" y="329"/>
                    </a:lnTo>
                    <a:lnTo>
                      <a:pt x="152" y="333"/>
                    </a:lnTo>
                    <a:lnTo>
                      <a:pt x="153" y="336"/>
                    </a:lnTo>
                    <a:lnTo>
                      <a:pt x="155" y="340"/>
                    </a:lnTo>
                    <a:lnTo>
                      <a:pt x="156" y="343"/>
                    </a:lnTo>
                    <a:lnTo>
                      <a:pt x="158" y="347"/>
                    </a:lnTo>
                    <a:lnTo>
                      <a:pt x="159" y="351"/>
                    </a:lnTo>
                    <a:lnTo>
                      <a:pt x="161" y="356"/>
                    </a:lnTo>
                    <a:lnTo>
                      <a:pt x="162" y="360"/>
                    </a:lnTo>
                    <a:lnTo>
                      <a:pt x="164" y="364"/>
                    </a:lnTo>
                    <a:lnTo>
                      <a:pt x="165" y="369"/>
                    </a:lnTo>
                    <a:lnTo>
                      <a:pt x="167" y="374"/>
                    </a:lnTo>
                    <a:lnTo>
                      <a:pt x="168" y="379"/>
                    </a:lnTo>
                    <a:lnTo>
                      <a:pt x="170" y="385"/>
                    </a:lnTo>
                    <a:lnTo>
                      <a:pt x="171" y="391"/>
                    </a:lnTo>
                    <a:lnTo>
                      <a:pt x="173" y="397"/>
                    </a:lnTo>
                    <a:lnTo>
                      <a:pt x="174" y="403"/>
                    </a:lnTo>
                    <a:lnTo>
                      <a:pt x="176" y="410"/>
                    </a:lnTo>
                    <a:lnTo>
                      <a:pt x="177" y="418"/>
                    </a:lnTo>
                    <a:lnTo>
                      <a:pt x="179" y="425"/>
                    </a:lnTo>
                    <a:lnTo>
                      <a:pt x="180" y="434"/>
                    </a:lnTo>
                    <a:lnTo>
                      <a:pt x="182" y="443"/>
                    </a:lnTo>
                    <a:lnTo>
                      <a:pt x="183" y="452"/>
                    </a:lnTo>
                    <a:lnTo>
                      <a:pt x="185" y="463"/>
                    </a:lnTo>
                    <a:lnTo>
                      <a:pt x="186" y="474"/>
                    </a:lnTo>
                    <a:lnTo>
                      <a:pt x="188" y="486"/>
                    </a:lnTo>
                    <a:lnTo>
                      <a:pt x="189" y="500"/>
                    </a:lnTo>
                    <a:lnTo>
                      <a:pt x="190" y="507"/>
                    </a:lnTo>
                    <a:lnTo>
                      <a:pt x="191" y="514"/>
                    </a:lnTo>
                    <a:lnTo>
                      <a:pt x="191" y="522"/>
                    </a:lnTo>
                    <a:lnTo>
                      <a:pt x="192" y="531"/>
                    </a:lnTo>
                    <a:lnTo>
                      <a:pt x="193" y="539"/>
                    </a:lnTo>
                    <a:lnTo>
                      <a:pt x="194" y="549"/>
                    </a:lnTo>
                    <a:lnTo>
                      <a:pt x="194" y="558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7201" name="Group 343"/>
            <p:cNvGrpSpPr>
              <a:grpSpLocks/>
            </p:cNvGrpSpPr>
            <p:nvPr/>
          </p:nvGrpSpPr>
          <p:grpSpPr bwMode="auto">
            <a:xfrm>
              <a:off x="2661132" y="4810786"/>
              <a:ext cx="538546" cy="1966308"/>
              <a:chOff x="1962812" y="4767570"/>
              <a:chExt cx="538546" cy="1966308"/>
            </a:xfrm>
          </p:grpSpPr>
          <p:sp>
            <p:nvSpPr>
              <p:cNvPr id="7212" name="Freeform 132"/>
              <p:cNvSpPr>
                <a:spLocks/>
              </p:cNvSpPr>
              <p:nvPr/>
            </p:nvSpPr>
            <p:spPr bwMode="auto">
              <a:xfrm>
                <a:off x="1962812" y="4767570"/>
                <a:ext cx="18232" cy="230385"/>
              </a:xfrm>
              <a:custGeom>
                <a:avLst/>
                <a:gdLst>
                  <a:gd name="T0" fmla="*/ 2147483647 w 7"/>
                  <a:gd name="T1" fmla="*/ 2147483647 h 74"/>
                  <a:gd name="T2" fmla="*/ 2147483647 w 7"/>
                  <a:gd name="T3" fmla="*/ 2147483647 h 74"/>
                  <a:gd name="T4" fmla="*/ 2147483647 w 7"/>
                  <a:gd name="T5" fmla="*/ 2147483647 h 74"/>
                  <a:gd name="T6" fmla="*/ 2147483647 w 7"/>
                  <a:gd name="T7" fmla="*/ 2147483647 h 74"/>
                  <a:gd name="T8" fmla="*/ 2147483647 w 7"/>
                  <a:gd name="T9" fmla="*/ 2147483647 h 74"/>
                  <a:gd name="T10" fmla="*/ 2147483647 w 7"/>
                  <a:gd name="T11" fmla="*/ 2147483647 h 74"/>
                  <a:gd name="T12" fmla="*/ 2147483647 w 7"/>
                  <a:gd name="T13" fmla="*/ 2147483647 h 74"/>
                  <a:gd name="T14" fmla="*/ 0 w 7"/>
                  <a:gd name="T15" fmla="*/ 0 h 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74"/>
                  <a:gd name="T26" fmla="*/ 7 w 7"/>
                  <a:gd name="T27" fmla="*/ 74 h 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74">
                    <a:moveTo>
                      <a:pt x="7" y="74"/>
                    </a:moveTo>
                    <a:lnTo>
                      <a:pt x="6" y="65"/>
                    </a:lnTo>
                    <a:lnTo>
                      <a:pt x="5" y="56"/>
                    </a:lnTo>
                    <a:lnTo>
                      <a:pt x="4" y="46"/>
                    </a:lnTo>
                    <a:lnTo>
                      <a:pt x="3" y="36"/>
                    </a:lnTo>
                    <a:lnTo>
                      <a:pt x="2" y="25"/>
                    </a:lnTo>
                    <a:lnTo>
                      <a:pt x="1" y="13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13" name="Freeform 133"/>
              <p:cNvSpPr>
                <a:spLocks/>
              </p:cNvSpPr>
              <p:nvPr/>
            </p:nvSpPr>
            <p:spPr bwMode="auto">
              <a:xfrm>
                <a:off x="1981044" y="4997955"/>
                <a:ext cx="520314" cy="1735923"/>
              </a:xfrm>
              <a:custGeom>
                <a:avLst/>
                <a:gdLst>
                  <a:gd name="T0" fmla="*/ 2147483647 w 194"/>
                  <a:gd name="T1" fmla="*/ 2147483647 h 558"/>
                  <a:gd name="T2" fmla="*/ 2147483647 w 194"/>
                  <a:gd name="T3" fmla="*/ 2147483647 h 558"/>
                  <a:gd name="T4" fmla="*/ 2147483647 w 194"/>
                  <a:gd name="T5" fmla="*/ 2147483647 h 558"/>
                  <a:gd name="T6" fmla="*/ 2147483647 w 194"/>
                  <a:gd name="T7" fmla="*/ 2147483647 h 558"/>
                  <a:gd name="T8" fmla="*/ 2147483647 w 194"/>
                  <a:gd name="T9" fmla="*/ 2147483647 h 558"/>
                  <a:gd name="T10" fmla="*/ 2147483647 w 194"/>
                  <a:gd name="T11" fmla="*/ 2147483647 h 558"/>
                  <a:gd name="T12" fmla="*/ 2147483647 w 194"/>
                  <a:gd name="T13" fmla="*/ 2147483647 h 558"/>
                  <a:gd name="T14" fmla="*/ 2147483647 w 194"/>
                  <a:gd name="T15" fmla="*/ 2147483647 h 558"/>
                  <a:gd name="T16" fmla="*/ 2147483647 w 194"/>
                  <a:gd name="T17" fmla="*/ 2147483647 h 558"/>
                  <a:gd name="T18" fmla="*/ 2147483647 w 194"/>
                  <a:gd name="T19" fmla="*/ 2147483647 h 558"/>
                  <a:gd name="T20" fmla="*/ 2147483647 w 194"/>
                  <a:gd name="T21" fmla="*/ 2147483647 h 558"/>
                  <a:gd name="T22" fmla="*/ 2147483647 w 194"/>
                  <a:gd name="T23" fmla="*/ 2147483647 h 558"/>
                  <a:gd name="T24" fmla="*/ 2147483647 w 194"/>
                  <a:gd name="T25" fmla="*/ 2147483647 h 558"/>
                  <a:gd name="T26" fmla="*/ 2147483647 w 194"/>
                  <a:gd name="T27" fmla="*/ 2147483647 h 558"/>
                  <a:gd name="T28" fmla="*/ 2147483647 w 194"/>
                  <a:gd name="T29" fmla="*/ 2147483647 h 558"/>
                  <a:gd name="T30" fmla="*/ 2147483647 w 194"/>
                  <a:gd name="T31" fmla="*/ 2147483647 h 558"/>
                  <a:gd name="T32" fmla="*/ 2147483647 w 194"/>
                  <a:gd name="T33" fmla="*/ 2147483647 h 558"/>
                  <a:gd name="T34" fmla="*/ 2147483647 w 194"/>
                  <a:gd name="T35" fmla="*/ 2147483647 h 558"/>
                  <a:gd name="T36" fmla="*/ 2147483647 w 194"/>
                  <a:gd name="T37" fmla="*/ 2147483647 h 558"/>
                  <a:gd name="T38" fmla="*/ 2147483647 w 194"/>
                  <a:gd name="T39" fmla="*/ 2147483647 h 558"/>
                  <a:gd name="T40" fmla="*/ 2147483647 w 194"/>
                  <a:gd name="T41" fmla="*/ 2147483647 h 558"/>
                  <a:gd name="T42" fmla="*/ 2147483647 w 194"/>
                  <a:gd name="T43" fmla="*/ 2147483647 h 558"/>
                  <a:gd name="T44" fmla="*/ 2147483647 w 194"/>
                  <a:gd name="T45" fmla="*/ 2147483647 h 558"/>
                  <a:gd name="T46" fmla="*/ 2147483647 w 194"/>
                  <a:gd name="T47" fmla="*/ 2147483647 h 558"/>
                  <a:gd name="T48" fmla="*/ 2147483647 w 194"/>
                  <a:gd name="T49" fmla="*/ 2147483647 h 558"/>
                  <a:gd name="T50" fmla="*/ 2147483647 w 194"/>
                  <a:gd name="T51" fmla="*/ 2147483647 h 558"/>
                  <a:gd name="T52" fmla="*/ 2147483647 w 194"/>
                  <a:gd name="T53" fmla="*/ 2147483647 h 558"/>
                  <a:gd name="T54" fmla="*/ 2147483647 w 194"/>
                  <a:gd name="T55" fmla="*/ 2147483647 h 558"/>
                  <a:gd name="T56" fmla="*/ 2147483647 w 194"/>
                  <a:gd name="T57" fmla="*/ 2147483647 h 558"/>
                  <a:gd name="T58" fmla="*/ 2147483647 w 194"/>
                  <a:gd name="T59" fmla="*/ 2147483647 h 558"/>
                  <a:gd name="T60" fmla="*/ 2147483647 w 194"/>
                  <a:gd name="T61" fmla="*/ 2147483647 h 558"/>
                  <a:gd name="T62" fmla="*/ 2147483647 w 194"/>
                  <a:gd name="T63" fmla="*/ 2147483647 h 558"/>
                  <a:gd name="T64" fmla="*/ 2147483647 w 194"/>
                  <a:gd name="T65" fmla="*/ 2147483647 h 558"/>
                  <a:gd name="T66" fmla="*/ 2147483647 w 194"/>
                  <a:gd name="T67" fmla="*/ 2147483647 h 558"/>
                  <a:gd name="T68" fmla="*/ 2147483647 w 194"/>
                  <a:gd name="T69" fmla="*/ 2147483647 h 558"/>
                  <a:gd name="T70" fmla="*/ 2147483647 w 194"/>
                  <a:gd name="T71" fmla="*/ 2147483647 h 558"/>
                  <a:gd name="T72" fmla="*/ 2147483647 w 194"/>
                  <a:gd name="T73" fmla="*/ 2147483647 h 558"/>
                  <a:gd name="T74" fmla="*/ 2147483647 w 194"/>
                  <a:gd name="T75" fmla="*/ 2147483647 h 558"/>
                  <a:gd name="T76" fmla="*/ 2147483647 w 194"/>
                  <a:gd name="T77" fmla="*/ 2147483647 h 558"/>
                  <a:gd name="T78" fmla="*/ 2147483647 w 194"/>
                  <a:gd name="T79" fmla="*/ 2147483647 h 558"/>
                  <a:gd name="T80" fmla="*/ 2147483647 w 194"/>
                  <a:gd name="T81" fmla="*/ 2147483647 h 558"/>
                  <a:gd name="T82" fmla="*/ 2147483647 w 194"/>
                  <a:gd name="T83" fmla="*/ 2147483647 h 558"/>
                  <a:gd name="T84" fmla="*/ 2147483647 w 194"/>
                  <a:gd name="T85" fmla="*/ 2147483647 h 558"/>
                  <a:gd name="T86" fmla="*/ 2147483647 w 194"/>
                  <a:gd name="T87" fmla="*/ 2147483647 h 558"/>
                  <a:gd name="T88" fmla="*/ 2147483647 w 194"/>
                  <a:gd name="T89" fmla="*/ 2147483647 h 558"/>
                  <a:gd name="T90" fmla="*/ 2147483647 w 194"/>
                  <a:gd name="T91" fmla="*/ 2147483647 h 558"/>
                  <a:gd name="T92" fmla="*/ 2147483647 w 194"/>
                  <a:gd name="T93" fmla="*/ 2147483647 h 558"/>
                  <a:gd name="T94" fmla="*/ 2147483647 w 194"/>
                  <a:gd name="T95" fmla="*/ 2147483647 h 558"/>
                  <a:gd name="T96" fmla="*/ 2147483647 w 194"/>
                  <a:gd name="T97" fmla="*/ 2147483647 h 558"/>
                  <a:gd name="T98" fmla="*/ 2147483647 w 194"/>
                  <a:gd name="T99" fmla="*/ 2147483647 h 55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94"/>
                  <a:gd name="T151" fmla="*/ 0 h 558"/>
                  <a:gd name="T152" fmla="*/ 194 w 194"/>
                  <a:gd name="T153" fmla="*/ 558 h 55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94" h="558">
                    <a:moveTo>
                      <a:pt x="0" y="0"/>
                    </a:moveTo>
                    <a:lnTo>
                      <a:pt x="1" y="8"/>
                    </a:lnTo>
                    <a:lnTo>
                      <a:pt x="2" y="16"/>
                    </a:lnTo>
                    <a:lnTo>
                      <a:pt x="3" y="23"/>
                    </a:lnTo>
                    <a:lnTo>
                      <a:pt x="4" y="30"/>
                    </a:lnTo>
                    <a:lnTo>
                      <a:pt x="5" y="37"/>
                    </a:lnTo>
                    <a:lnTo>
                      <a:pt x="6" y="43"/>
                    </a:lnTo>
                    <a:lnTo>
                      <a:pt x="7" y="49"/>
                    </a:lnTo>
                    <a:lnTo>
                      <a:pt x="8" y="55"/>
                    </a:lnTo>
                    <a:lnTo>
                      <a:pt x="9" y="60"/>
                    </a:lnTo>
                    <a:lnTo>
                      <a:pt x="10" y="65"/>
                    </a:lnTo>
                    <a:lnTo>
                      <a:pt x="11" y="70"/>
                    </a:lnTo>
                    <a:lnTo>
                      <a:pt x="12" y="75"/>
                    </a:lnTo>
                    <a:lnTo>
                      <a:pt x="13" y="80"/>
                    </a:lnTo>
                    <a:lnTo>
                      <a:pt x="14" y="84"/>
                    </a:lnTo>
                    <a:lnTo>
                      <a:pt x="15" y="88"/>
                    </a:lnTo>
                    <a:lnTo>
                      <a:pt x="16" y="92"/>
                    </a:lnTo>
                    <a:lnTo>
                      <a:pt x="17" y="96"/>
                    </a:lnTo>
                    <a:lnTo>
                      <a:pt x="18" y="100"/>
                    </a:lnTo>
                    <a:lnTo>
                      <a:pt x="19" y="104"/>
                    </a:lnTo>
                    <a:lnTo>
                      <a:pt x="20" y="107"/>
                    </a:lnTo>
                    <a:lnTo>
                      <a:pt x="21" y="111"/>
                    </a:lnTo>
                    <a:lnTo>
                      <a:pt x="22" y="114"/>
                    </a:lnTo>
                    <a:lnTo>
                      <a:pt x="23" y="117"/>
                    </a:lnTo>
                    <a:lnTo>
                      <a:pt x="24" y="120"/>
                    </a:lnTo>
                    <a:lnTo>
                      <a:pt x="25" y="123"/>
                    </a:lnTo>
                    <a:lnTo>
                      <a:pt x="26" y="126"/>
                    </a:lnTo>
                    <a:lnTo>
                      <a:pt x="27" y="129"/>
                    </a:lnTo>
                    <a:lnTo>
                      <a:pt x="28" y="132"/>
                    </a:lnTo>
                    <a:lnTo>
                      <a:pt x="29" y="135"/>
                    </a:lnTo>
                    <a:lnTo>
                      <a:pt x="30" y="137"/>
                    </a:lnTo>
                    <a:lnTo>
                      <a:pt x="31" y="140"/>
                    </a:lnTo>
                    <a:lnTo>
                      <a:pt x="32" y="143"/>
                    </a:lnTo>
                    <a:lnTo>
                      <a:pt x="33" y="145"/>
                    </a:lnTo>
                    <a:lnTo>
                      <a:pt x="34" y="147"/>
                    </a:lnTo>
                    <a:lnTo>
                      <a:pt x="35" y="150"/>
                    </a:lnTo>
                    <a:lnTo>
                      <a:pt x="36" y="152"/>
                    </a:lnTo>
                    <a:lnTo>
                      <a:pt x="37" y="154"/>
                    </a:lnTo>
                    <a:lnTo>
                      <a:pt x="38" y="156"/>
                    </a:lnTo>
                    <a:lnTo>
                      <a:pt x="39" y="159"/>
                    </a:lnTo>
                    <a:lnTo>
                      <a:pt x="40" y="161"/>
                    </a:lnTo>
                    <a:lnTo>
                      <a:pt x="41" y="163"/>
                    </a:lnTo>
                    <a:lnTo>
                      <a:pt x="42" y="165"/>
                    </a:lnTo>
                    <a:lnTo>
                      <a:pt x="43" y="167"/>
                    </a:lnTo>
                    <a:lnTo>
                      <a:pt x="44" y="169"/>
                    </a:lnTo>
                    <a:lnTo>
                      <a:pt x="45" y="171"/>
                    </a:lnTo>
                    <a:lnTo>
                      <a:pt x="46" y="173"/>
                    </a:lnTo>
                    <a:lnTo>
                      <a:pt x="47" y="174"/>
                    </a:lnTo>
                    <a:lnTo>
                      <a:pt x="48" y="176"/>
                    </a:lnTo>
                    <a:lnTo>
                      <a:pt x="49" y="178"/>
                    </a:lnTo>
                    <a:lnTo>
                      <a:pt x="50" y="180"/>
                    </a:lnTo>
                    <a:lnTo>
                      <a:pt x="51" y="182"/>
                    </a:lnTo>
                    <a:lnTo>
                      <a:pt x="53" y="184"/>
                    </a:lnTo>
                    <a:lnTo>
                      <a:pt x="54" y="187"/>
                    </a:lnTo>
                    <a:lnTo>
                      <a:pt x="56" y="189"/>
                    </a:lnTo>
                    <a:lnTo>
                      <a:pt x="57" y="191"/>
                    </a:lnTo>
                    <a:lnTo>
                      <a:pt x="59" y="194"/>
                    </a:lnTo>
                    <a:lnTo>
                      <a:pt x="60" y="196"/>
                    </a:lnTo>
                    <a:lnTo>
                      <a:pt x="62" y="198"/>
                    </a:lnTo>
                    <a:lnTo>
                      <a:pt x="63" y="201"/>
                    </a:lnTo>
                    <a:lnTo>
                      <a:pt x="65" y="203"/>
                    </a:lnTo>
                    <a:lnTo>
                      <a:pt x="66" y="205"/>
                    </a:lnTo>
                    <a:lnTo>
                      <a:pt x="68" y="207"/>
                    </a:lnTo>
                    <a:lnTo>
                      <a:pt x="69" y="209"/>
                    </a:lnTo>
                    <a:lnTo>
                      <a:pt x="71" y="212"/>
                    </a:lnTo>
                    <a:lnTo>
                      <a:pt x="72" y="214"/>
                    </a:lnTo>
                    <a:lnTo>
                      <a:pt x="74" y="216"/>
                    </a:lnTo>
                    <a:lnTo>
                      <a:pt x="75" y="218"/>
                    </a:lnTo>
                    <a:lnTo>
                      <a:pt x="77" y="220"/>
                    </a:lnTo>
                    <a:lnTo>
                      <a:pt x="78" y="222"/>
                    </a:lnTo>
                    <a:lnTo>
                      <a:pt x="80" y="224"/>
                    </a:lnTo>
                    <a:lnTo>
                      <a:pt x="81" y="226"/>
                    </a:lnTo>
                    <a:lnTo>
                      <a:pt x="83" y="228"/>
                    </a:lnTo>
                    <a:lnTo>
                      <a:pt x="84" y="230"/>
                    </a:lnTo>
                    <a:lnTo>
                      <a:pt x="86" y="232"/>
                    </a:lnTo>
                    <a:lnTo>
                      <a:pt x="87" y="233"/>
                    </a:lnTo>
                    <a:lnTo>
                      <a:pt x="89" y="235"/>
                    </a:lnTo>
                    <a:lnTo>
                      <a:pt x="90" y="237"/>
                    </a:lnTo>
                    <a:lnTo>
                      <a:pt x="92" y="239"/>
                    </a:lnTo>
                    <a:lnTo>
                      <a:pt x="93" y="241"/>
                    </a:lnTo>
                    <a:lnTo>
                      <a:pt x="95" y="243"/>
                    </a:lnTo>
                    <a:lnTo>
                      <a:pt x="96" y="245"/>
                    </a:lnTo>
                    <a:lnTo>
                      <a:pt x="98" y="247"/>
                    </a:lnTo>
                    <a:lnTo>
                      <a:pt x="99" y="249"/>
                    </a:lnTo>
                    <a:lnTo>
                      <a:pt x="101" y="251"/>
                    </a:lnTo>
                    <a:lnTo>
                      <a:pt x="102" y="253"/>
                    </a:lnTo>
                    <a:lnTo>
                      <a:pt x="104" y="255"/>
                    </a:lnTo>
                    <a:lnTo>
                      <a:pt x="105" y="257"/>
                    </a:lnTo>
                    <a:lnTo>
                      <a:pt x="107" y="259"/>
                    </a:lnTo>
                    <a:lnTo>
                      <a:pt x="108" y="261"/>
                    </a:lnTo>
                    <a:lnTo>
                      <a:pt x="110" y="263"/>
                    </a:lnTo>
                    <a:lnTo>
                      <a:pt x="111" y="265"/>
                    </a:lnTo>
                    <a:lnTo>
                      <a:pt x="113" y="267"/>
                    </a:lnTo>
                    <a:lnTo>
                      <a:pt x="114" y="269"/>
                    </a:lnTo>
                    <a:lnTo>
                      <a:pt x="116" y="271"/>
                    </a:lnTo>
                    <a:lnTo>
                      <a:pt x="117" y="273"/>
                    </a:lnTo>
                    <a:lnTo>
                      <a:pt x="119" y="275"/>
                    </a:lnTo>
                    <a:lnTo>
                      <a:pt x="120" y="277"/>
                    </a:lnTo>
                    <a:lnTo>
                      <a:pt x="122" y="279"/>
                    </a:lnTo>
                    <a:lnTo>
                      <a:pt x="123" y="281"/>
                    </a:lnTo>
                    <a:lnTo>
                      <a:pt x="125" y="284"/>
                    </a:lnTo>
                    <a:lnTo>
                      <a:pt x="126" y="286"/>
                    </a:lnTo>
                    <a:lnTo>
                      <a:pt x="128" y="288"/>
                    </a:lnTo>
                    <a:lnTo>
                      <a:pt x="129" y="291"/>
                    </a:lnTo>
                    <a:lnTo>
                      <a:pt x="131" y="293"/>
                    </a:lnTo>
                    <a:lnTo>
                      <a:pt x="132" y="295"/>
                    </a:lnTo>
                    <a:lnTo>
                      <a:pt x="134" y="298"/>
                    </a:lnTo>
                    <a:lnTo>
                      <a:pt x="135" y="300"/>
                    </a:lnTo>
                    <a:lnTo>
                      <a:pt x="137" y="303"/>
                    </a:lnTo>
                    <a:lnTo>
                      <a:pt x="138" y="306"/>
                    </a:lnTo>
                    <a:lnTo>
                      <a:pt x="140" y="308"/>
                    </a:lnTo>
                    <a:lnTo>
                      <a:pt x="141" y="311"/>
                    </a:lnTo>
                    <a:lnTo>
                      <a:pt x="143" y="314"/>
                    </a:lnTo>
                    <a:lnTo>
                      <a:pt x="144" y="317"/>
                    </a:lnTo>
                    <a:lnTo>
                      <a:pt x="146" y="320"/>
                    </a:lnTo>
                    <a:lnTo>
                      <a:pt x="147" y="323"/>
                    </a:lnTo>
                    <a:lnTo>
                      <a:pt x="149" y="326"/>
                    </a:lnTo>
                    <a:lnTo>
                      <a:pt x="150" y="329"/>
                    </a:lnTo>
                    <a:lnTo>
                      <a:pt x="152" y="333"/>
                    </a:lnTo>
                    <a:lnTo>
                      <a:pt x="153" y="336"/>
                    </a:lnTo>
                    <a:lnTo>
                      <a:pt x="155" y="340"/>
                    </a:lnTo>
                    <a:lnTo>
                      <a:pt x="156" y="343"/>
                    </a:lnTo>
                    <a:lnTo>
                      <a:pt x="158" y="347"/>
                    </a:lnTo>
                    <a:lnTo>
                      <a:pt x="159" y="351"/>
                    </a:lnTo>
                    <a:lnTo>
                      <a:pt x="161" y="356"/>
                    </a:lnTo>
                    <a:lnTo>
                      <a:pt x="162" y="360"/>
                    </a:lnTo>
                    <a:lnTo>
                      <a:pt x="164" y="364"/>
                    </a:lnTo>
                    <a:lnTo>
                      <a:pt x="165" y="369"/>
                    </a:lnTo>
                    <a:lnTo>
                      <a:pt x="167" y="374"/>
                    </a:lnTo>
                    <a:lnTo>
                      <a:pt x="168" y="379"/>
                    </a:lnTo>
                    <a:lnTo>
                      <a:pt x="170" y="385"/>
                    </a:lnTo>
                    <a:lnTo>
                      <a:pt x="171" y="391"/>
                    </a:lnTo>
                    <a:lnTo>
                      <a:pt x="173" y="397"/>
                    </a:lnTo>
                    <a:lnTo>
                      <a:pt x="174" y="403"/>
                    </a:lnTo>
                    <a:lnTo>
                      <a:pt x="176" y="410"/>
                    </a:lnTo>
                    <a:lnTo>
                      <a:pt x="177" y="418"/>
                    </a:lnTo>
                    <a:lnTo>
                      <a:pt x="179" y="425"/>
                    </a:lnTo>
                    <a:lnTo>
                      <a:pt x="180" y="434"/>
                    </a:lnTo>
                    <a:lnTo>
                      <a:pt x="182" y="443"/>
                    </a:lnTo>
                    <a:lnTo>
                      <a:pt x="183" y="452"/>
                    </a:lnTo>
                    <a:lnTo>
                      <a:pt x="185" y="463"/>
                    </a:lnTo>
                    <a:lnTo>
                      <a:pt x="186" y="474"/>
                    </a:lnTo>
                    <a:lnTo>
                      <a:pt x="188" y="486"/>
                    </a:lnTo>
                    <a:lnTo>
                      <a:pt x="189" y="500"/>
                    </a:lnTo>
                    <a:lnTo>
                      <a:pt x="190" y="507"/>
                    </a:lnTo>
                    <a:lnTo>
                      <a:pt x="191" y="514"/>
                    </a:lnTo>
                    <a:lnTo>
                      <a:pt x="191" y="522"/>
                    </a:lnTo>
                    <a:lnTo>
                      <a:pt x="192" y="531"/>
                    </a:lnTo>
                    <a:lnTo>
                      <a:pt x="193" y="539"/>
                    </a:lnTo>
                    <a:lnTo>
                      <a:pt x="194" y="549"/>
                    </a:lnTo>
                    <a:lnTo>
                      <a:pt x="194" y="558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7202" name="Group 346"/>
            <p:cNvGrpSpPr>
              <a:grpSpLocks/>
            </p:cNvGrpSpPr>
            <p:nvPr/>
          </p:nvGrpSpPr>
          <p:grpSpPr bwMode="auto">
            <a:xfrm>
              <a:off x="3318508" y="4785762"/>
              <a:ext cx="538546" cy="1966308"/>
              <a:chOff x="1962812" y="4767570"/>
              <a:chExt cx="538546" cy="1966308"/>
            </a:xfrm>
          </p:grpSpPr>
          <p:sp>
            <p:nvSpPr>
              <p:cNvPr id="7210" name="Freeform 132"/>
              <p:cNvSpPr>
                <a:spLocks/>
              </p:cNvSpPr>
              <p:nvPr/>
            </p:nvSpPr>
            <p:spPr bwMode="auto">
              <a:xfrm>
                <a:off x="1962812" y="4767570"/>
                <a:ext cx="18232" cy="230385"/>
              </a:xfrm>
              <a:custGeom>
                <a:avLst/>
                <a:gdLst>
                  <a:gd name="T0" fmla="*/ 2147483647 w 7"/>
                  <a:gd name="T1" fmla="*/ 2147483647 h 74"/>
                  <a:gd name="T2" fmla="*/ 2147483647 w 7"/>
                  <a:gd name="T3" fmla="*/ 2147483647 h 74"/>
                  <a:gd name="T4" fmla="*/ 2147483647 w 7"/>
                  <a:gd name="T5" fmla="*/ 2147483647 h 74"/>
                  <a:gd name="T6" fmla="*/ 2147483647 w 7"/>
                  <a:gd name="T7" fmla="*/ 2147483647 h 74"/>
                  <a:gd name="T8" fmla="*/ 2147483647 w 7"/>
                  <a:gd name="T9" fmla="*/ 2147483647 h 74"/>
                  <a:gd name="T10" fmla="*/ 2147483647 w 7"/>
                  <a:gd name="T11" fmla="*/ 2147483647 h 74"/>
                  <a:gd name="T12" fmla="*/ 2147483647 w 7"/>
                  <a:gd name="T13" fmla="*/ 2147483647 h 74"/>
                  <a:gd name="T14" fmla="*/ 0 w 7"/>
                  <a:gd name="T15" fmla="*/ 0 h 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74"/>
                  <a:gd name="T26" fmla="*/ 7 w 7"/>
                  <a:gd name="T27" fmla="*/ 74 h 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74">
                    <a:moveTo>
                      <a:pt x="7" y="74"/>
                    </a:moveTo>
                    <a:lnTo>
                      <a:pt x="6" y="65"/>
                    </a:lnTo>
                    <a:lnTo>
                      <a:pt x="5" y="56"/>
                    </a:lnTo>
                    <a:lnTo>
                      <a:pt x="4" y="46"/>
                    </a:lnTo>
                    <a:lnTo>
                      <a:pt x="3" y="36"/>
                    </a:lnTo>
                    <a:lnTo>
                      <a:pt x="2" y="25"/>
                    </a:lnTo>
                    <a:lnTo>
                      <a:pt x="1" y="13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11" name="Freeform 133"/>
              <p:cNvSpPr>
                <a:spLocks/>
              </p:cNvSpPr>
              <p:nvPr/>
            </p:nvSpPr>
            <p:spPr bwMode="auto">
              <a:xfrm>
                <a:off x="1981044" y="4997955"/>
                <a:ext cx="520314" cy="1735923"/>
              </a:xfrm>
              <a:custGeom>
                <a:avLst/>
                <a:gdLst>
                  <a:gd name="T0" fmla="*/ 2147483647 w 194"/>
                  <a:gd name="T1" fmla="*/ 2147483647 h 558"/>
                  <a:gd name="T2" fmla="*/ 2147483647 w 194"/>
                  <a:gd name="T3" fmla="*/ 2147483647 h 558"/>
                  <a:gd name="T4" fmla="*/ 2147483647 w 194"/>
                  <a:gd name="T5" fmla="*/ 2147483647 h 558"/>
                  <a:gd name="T6" fmla="*/ 2147483647 w 194"/>
                  <a:gd name="T7" fmla="*/ 2147483647 h 558"/>
                  <a:gd name="T8" fmla="*/ 2147483647 w 194"/>
                  <a:gd name="T9" fmla="*/ 2147483647 h 558"/>
                  <a:gd name="T10" fmla="*/ 2147483647 w 194"/>
                  <a:gd name="T11" fmla="*/ 2147483647 h 558"/>
                  <a:gd name="T12" fmla="*/ 2147483647 w 194"/>
                  <a:gd name="T13" fmla="*/ 2147483647 h 558"/>
                  <a:gd name="T14" fmla="*/ 2147483647 w 194"/>
                  <a:gd name="T15" fmla="*/ 2147483647 h 558"/>
                  <a:gd name="T16" fmla="*/ 2147483647 w 194"/>
                  <a:gd name="T17" fmla="*/ 2147483647 h 558"/>
                  <a:gd name="T18" fmla="*/ 2147483647 w 194"/>
                  <a:gd name="T19" fmla="*/ 2147483647 h 558"/>
                  <a:gd name="T20" fmla="*/ 2147483647 w 194"/>
                  <a:gd name="T21" fmla="*/ 2147483647 h 558"/>
                  <a:gd name="T22" fmla="*/ 2147483647 w 194"/>
                  <a:gd name="T23" fmla="*/ 2147483647 h 558"/>
                  <a:gd name="T24" fmla="*/ 2147483647 w 194"/>
                  <a:gd name="T25" fmla="*/ 2147483647 h 558"/>
                  <a:gd name="T26" fmla="*/ 2147483647 w 194"/>
                  <a:gd name="T27" fmla="*/ 2147483647 h 558"/>
                  <a:gd name="T28" fmla="*/ 2147483647 w 194"/>
                  <a:gd name="T29" fmla="*/ 2147483647 h 558"/>
                  <a:gd name="T30" fmla="*/ 2147483647 w 194"/>
                  <a:gd name="T31" fmla="*/ 2147483647 h 558"/>
                  <a:gd name="T32" fmla="*/ 2147483647 w 194"/>
                  <a:gd name="T33" fmla="*/ 2147483647 h 558"/>
                  <a:gd name="T34" fmla="*/ 2147483647 w 194"/>
                  <a:gd name="T35" fmla="*/ 2147483647 h 558"/>
                  <a:gd name="T36" fmla="*/ 2147483647 w 194"/>
                  <a:gd name="T37" fmla="*/ 2147483647 h 558"/>
                  <a:gd name="T38" fmla="*/ 2147483647 w 194"/>
                  <a:gd name="T39" fmla="*/ 2147483647 h 558"/>
                  <a:gd name="T40" fmla="*/ 2147483647 w 194"/>
                  <a:gd name="T41" fmla="*/ 2147483647 h 558"/>
                  <a:gd name="T42" fmla="*/ 2147483647 w 194"/>
                  <a:gd name="T43" fmla="*/ 2147483647 h 558"/>
                  <a:gd name="T44" fmla="*/ 2147483647 w 194"/>
                  <a:gd name="T45" fmla="*/ 2147483647 h 558"/>
                  <a:gd name="T46" fmla="*/ 2147483647 w 194"/>
                  <a:gd name="T47" fmla="*/ 2147483647 h 558"/>
                  <a:gd name="T48" fmla="*/ 2147483647 w 194"/>
                  <a:gd name="T49" fmla="*/ 2147483647 h 558"/>
                  <a:gd name="T50" fmla="*/ 2147483647 w 194"/>
                  <a:gd name="T51" fmla="*/ 2147483647 h 558"/>
                  <a:gd name="T52" fmla="*/ 2147483647 w 194"/>
                  <a:gd name="T53" fmla="*/ 2147483647 h 558"/>
                  <a:gd name="T54" fmla="*/ 2147483647 w 194"/>
                  <a:gd name="T55" fmla="*/ 2147483647 h 558"/>
                  <a:gd name="T56" fmla="*/ 2147483647 w 194"/>
                  <a:gd name="T57" fmla="*/ 2147483647 h 558"/>
                  <a:gd name="T58" fmla="*/ 2147483647 w 194"/>
                  <a:gd name="T59" fmla="*/ 2147483647 h 558"/>
                  <a:gd name="T60" fmla="*/ 2147483647 w 194"/>
                  <a:gd name="T61" fmla="*/ 2147483647 h 558"/>
                  <a:gd name="T62" fmla="*/ 2147483647 w 194"/>
                  <a:gd name="T63" fmla="*/ 2147483647 h 558"/>
                  <a:gd name="T64" fmla="*/ 2147483647 w 194"/>
                  <a:gd name="T65" fmla="*/ 2147483647 h 558"/>
                  <a:gd name="T66" fmla="*/ 2147483647 w 194"/>
                  <a:gd name="T67" fmla="*/ 2147483647 h 558"/>
                  <a:gd name="T68" fmla="*/ 2147483647 w 194"/>
                  <a:gd name="T69" fmla="*/ 2147483647 h 558"/>
                  <a:gd name="T70" fmla="*/ 2147483647 w 194"/>
                  <a:gd name="T71" fmla="*/ 2147483647 h 558"/>
                  <a:gd name="T72" fmla="*/ 2147483647 w 194"/>
                  <a:gd name="T73" fmla="*/ 2147483647 h 558"/>
                  <a:gd name="T74" fmla="*/ 2147483647 w 194"/>
                  <a:gd name="T75" fmla="*/ 2147483647 h 558"/>
                  <a:gd name="T76" fmla="*/ 2147483647 w 194"/>
                  <a:gd name="T77" fmla="*/ 2147483647 h 558"/>
                  <a:gd name="T78" fmla="*/ 2147483647 w 194"/>
                  <a:gd name="T79" fmla="*/ 2147483647 h 558"/>
                  <a:gd name="T80" fmla="*/ 2147483647 w 194"/>
                  <a:gd name="T81" fmla="*/ 2147483647 h 558"/>
                  <a:gd name="T82" fmla="*/ 2147483647 w 194"/>
                  <a:gd name="T83" fmla="*/ 2147483647 h 558"/>
                  <a:gd name="T84" fmla="*/ 2147483647 w 194"/>
                  <a:gd name="T85" fmla="*/ 2147483647 h 558"/>
                  <a:gd name="T86" fmla="*/ 2147483647 w 194"/>
                  <a:gd name="T87" fmla="*/ 2147483647 h 558"/>
                  <a:gd name="T88" fmla="*/ 2147483647 w 194"/>
                  <a:gd name="T89" fmla="*/ 2147483647 h 558"/>
                  <a:gd name="T90" fmla="*/ 2147483647 w 194"/>
                  <a:gd name="T91" fmla="*/ 2147483647 h 558"/>
                  <a:gd name="T92" fmla="*/ 2147483647 w 194"/>
                  <a:gd name="T93" fmla="*/ 2147483647 h 558"/>
                  <a:gd name="T94" fmla="*/ 2147483647 w 194"/>
                  <a:gd name="T95" fmla="*/ 2147483647 h 558"/>
                  <a:gd name="T96" fmla="*/ 2147483647 w 194"/>
                  <a:gd name="T97" fmla="*/ 2147483647 h 558"/>
                  <a:gd name="T98" fmla="*/ 2147483647 w 194"/>
                  <a:gd name="T99" fmla="*/ 2147483647 h 55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94"/>
                  <a:gd name="T151" fmla="*/ 0 h 558"/>
                  <a:gd name="T152" fmla="*/ 194 w 194"/>
                  <a:gd name="T153" fmla="*/ 558 h 55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94" h="558">
                    <a:moveTo>
                      <a:pt x="0" y="0"/>
                    </a:moveTo>
                    <a:lnTo>
                      <a:pt x="1" y="8"/>
                    </a:lnTo>
                    <a:lnTo>
                      <a:pt x="2" y="16"/>
                    </a:lnTo>
                    <a:lnTo>
                      <a:pt x="3" y="23"/>
                    </a:lnTo>
                    <a:lnTo>
                      <a:pt x="4" y="30"/>
                    </a:lnTo>
                    <a:lnTo>
                      <a:pt x="5" y="37"/>
                    </a:lnTo>
                    <a:lnTo>
                      <a:pt x="6" y="43"/>
                    </a:lnTo>
                    <a:lnTo>
                      <a:pt x="7" y="49"/>
                    </a:lnTo>
                    <a:lnTo>
                      <a:pt x="8" y="55"/>
                    </a:lnTo>
                    <a:lnTo>
                      <a:pt x="9" y="60"/>
                    </a:lnTo>
                    <a:lnTo>
                      <a:pt x="10" y="65"/>
                    </a:lnTo>
                    <a:lnTo>
                      <a:pt x="11" y="70"/>
                    </a:lnTo>
                    <a:lnTo>
                      <a:pt x="12" y="75"/>
                    </a:lnTo>
                    <a:lnTo>
                      <a:pt x="13" y="80"/>
                    </a:lnTo>
                    <a:lnTo>
                      <a:pt x="14" y="84"/>
                    </a:lnTo>
                    <a:lnTo>
                      <a:pt x="15" y="88"/>
                    </a:lnTo>
                    <a:lnTo>
                      <a:pt x="16" y="92"/>
                    </a:lnTo>
                    <a:lnTo>
                      <a:pt x="17" y="96"/>
                    </a:lnTo>
                    <a:lnTo>
                      <a:pt x="18" y="100"/>
                    </a:lnTo>
                    <a:lnTo>
                      <a:pt x="19" y="104"/>
                    </a:lnTo>
                    <a:lnTo>
                      <a:pt x="20" y="107"/>
                    </a:lnTo>
                    <a:lnTo>
                      <a:pt x="21" y="111"/>
                    </a:lnTo>
                    <a:lnTo>
                      <a:pt x="22" y="114"/>
                    </a:lnTo>
                    <a:lnTo>
                      <a:pt x="23" y="117"/>
                    </a:lnTo>
                    <a:lnTo>
                      <a:pt x="24" y="120"/>
                    </a:lnTo>
                    <a:lnTo>
                      <a:pt x="25" y="123"/>
                    </a:lnTo>
                    <a:lnTo>
                      <a:pt x="26" y="126"/>
                    </a:lnTo>
                    <a:lnTo>
                      <a:pt x="27" y="129"/>
                    </a:lnTo>
                    <a:lnTo>
                      <a:pt x="28" y="132"/>
                    </a:lnTo>
                    <a:lnTo>
                      <a:pt x="29" y="135"/>
                    </a:lnTo>
                    <a:lnTo>
                      <a:pt x="30" y="137"/>
                    </a:lnTo>
                    <a:lnTo>
                      <a:pt x="31" y="140"/>
                    </a:lnTo>
                    <a:lnTo>
                      <a:pt x="32" y="143"/>
                    </a:lnTo>
                    <a:lnTo>
                      <a:pt x="33" y="145"/>
                    </a:lnTo>
                    <a:lnTo>
                      <a:pt x="34" y="147"/>
                    </a:lnTo>
                    <a:lnTo>
                      <a:pt x="35" y="150"/>
                    </a:lnTo>
                    <a:lnTo>
                      <a:pt x="36" y="152"/>
                    </a:lnTo>
                    <a:lnTo>
                      <a:pt x="37" y="154"/>
                    </a:lnTo>
                    <a:lnTo>
                      <a:pt x="38" y="156"/>
                    </a:lnTo>
                    <a:lnTo>
                      <a:pt x="39" y="159"/>
                    </a:lnTo>
                    <a:lnTo>
                      <a:pt x="40" y="161"/>
                    </a:lnTo>
                    <a:lnTo>
                      <a:pt x="41" y="163"/>
                    </a:lnTo>
                    <a:lnTo>
                      <a:pt x="42" y="165"/>
                    </a:lnTo>
                    <a:lnTo>
                      <a:pt x="43" y="167"/>
                    </a:lnTo>
                    <a:lnTo>
                      <a:pt x="44" y="169"/>
                    </a:lnTo>
                    <a:lnTo>
                      <a:pt x="45" y="171"/>
                    </a:lnTo>
                    <a:lnTo>
                      <a:pt x="46" y="173"/>
                    </a:lnTo>
                    <a:lnTo>
                      <a:pt x="47" y="174"/>
                    </a:lnTo>
                    <a:lnTo>
                      <a:pt x="48" y="176"/>
                    </a:lnTo>
                    <a:lnTo>
                      <a:pt x="49" y="178"/>
                    </a:lnTo>
                    <a:lnTo>
                      <a:pt x="50" y="180"/>
                    </a:lnTo>
                    <a:lnTo>
                      <a:pt x="51" y="182"/>
                    </a:lnTo>
                    <a:lnTo>
                      <a:pt x="53" y="184"/>
                    </a:lnTo>
                    <a:lnTo>
                      <a:pt x="54" y="187"/>
                    </a:lnTo>
                    <a:lnTo>
                      <a:pt x="56" y="189"/>
                    </a:lnTo>
                    <a:lnTo>
                      <a:pt x="57" y="191"/>
                    </a:lnTo>
                    <a:lnTo>
                      <a:pt x="59" y="194"/>
                    </a:lnTo>
                    <a:lnTo>
                      <a:pt x="60" y="196"/>
                    </a:lnTo>
                    <a:lnTo>
                      <a:pt x="62" y="198"/>
                    </a:lnTo>
                    <a:lnTo>
                      <a:pt x="63" y="201"/>
                    </a:lnTo>
                    <a:lnTo>
                      <a:pt x="65" y="203"/>
                    </a:lnTo>
                    <a:lnTo>
                      <a:pt x="66" y="205"/>
                    </a:lnTo>
                    <a:lnTo>
                      <a:pt x="68" y="207"/>
                    </a:lnTo>
                    <a:lnTo>
                      <a:pt x="69" y="209"/>
                    </a:lnTo>
                    <a:lnTo>
                      <a:pt x="71" y="212"/>
                    </a:lnTo>
                    <a:lnTo>
                      <a:pt x="72" y="214"/>
                    </a:lnTo>
                    <a:lnTo>
                      <a:pt x="74" y="216"/>
                    </a:lnTo>
                    <a:lnTo>
                      <a:pt x="75" y="218"/>
                    </a:lnTo>
                    <a:lnTo>
                      <a:pt x="77" y="220"/>
                    </a:lnTo>
                    <a:lnTo>
                      <a:pt x="78" y="222"/>
                    </a:lnTo>
                    <a:lnTo>
                      <a:pt x="80" y="224"/>
                    </a:lnTo>
                    <a:lnTo>
                      <a:pt x="81" y="226"/>
                    </a:lnTo>
                    <a:lnTo>
                      <a:pt x="83" y="228"/>
                    </a:lnTo>
                    <a:lnTo>
                      <a:pt x="84" y="230"/>
                    </a:lnTo>
                    <a:lnTo>
                      <a:pt x="86" y="232"/>
                    </a:lnTo>
                    <a:lnTo>
                      <a:pt x="87" y="233"/>
                    </a:lnTo>
                    <a:lnTo>
                      <a:pt x="89" y="235"/>
                    </a:lnTo>
                    <a:lnTo>
                      <a:pt x="90" y="237"/>
                    </a:lnTo>
                    <a:lnTo>
                      <a:pt x="92" y="239"/>
                    </a:lnTo>
                    <a:lnTo>
                      <a:pt x="93" y="241"/>
                    </a:lnTo>
                    <a:lnTo>
                      <a:pt x="95" y="243"/>
                    </a:lnTo>
                    <a:lnTo>
                      <a:pt x="96" y="245"/>
                    </a:lnTo>
                    <a:lnTo>
                      <a:pt x="98" y="247"/>
                    </a:lnTo>
                    <a:lnTo>
                      <a:pt x="99" y="249"/>
                    </a:lnTo>
                    <a:lnTo>
                      <a:pt x="101" y="251"/>
                    </a:lnTo>
                    <a:lnTo>
                      <a:pt x="102" y="253"/>
                    </a:lnTo>
                    <a:lnTo>
                      <a:pt x="104" y="255"/>
                    </a:lnTo>
                    <a:lnTo>
                      <a:pt x="105" y="257"/>
                    </a:lnTo>
                    <a:lnTo>
                      <a:pt x="107" y="259"/>
                    </a:lnTo>
                    <a:lnTo>
                      <a:pt x="108" y="261"/>
                    </a:lnTo>
                    <a:lnTo>
                      <a:pt x="110" y="263"/>
                    </a:lnTo>
                    <a:lnTo>
                      <a:pt x="111" y="265"/>
                    </a:lnTo>
                    <a:lnTo>
                      <a:pt x="113" y="267"/>
                    </a:lnTo>
                    <a:lnTo>
                      <a:pt x="114" y="269"/>
                    </a:lnTo>
                    <a:lnTo>
                      <a:pt x="116" y="271"/>
                    </a:lnTo>
                    <a:lnTo>
                      <a:pt x="117" y="273"/>
                    </a:lnTo>
                    <a:lnTo>
                      <a:pt x="119" y="275"/>
                    </a:lnTo>
                    <a:lnTo>
                      <a:pt x="120" y="277"/>
                    </a:lnTo>
                    <a:lnTo>
                      <a:pt x="122" y="279"/>
                    </a:lnTo>
                    <a:lnTo>
                      <a:pt x="123" y="281"/>
                    </a:lnTo>
                    <a:lnTo>
                      <a:pt x="125" y="284"/>
                    </a:lnTo>
                    <a:lnTo>
                      <a:pt x="126" y="286"/>
                    </a:lnTo>
                    <a:lnTo>
                      <a:pt x="128" y="288"/>
                    </a:lnTo>
                    <a:lnTo>
                      <a:pt x="129" y="291"/>
                    </a:lnTo>
                    <a:lnTo>
                      <a:pt x="131" y="293"/>
                    </a:lnTo>
                    <a:lnTo>
                      <a:pt x="132" y="295"/>
                    </a:lnTo>
                    <a:lnTo>
                      <a:pt x="134" y="298"/>
                    </a:lnTo>
                    <a:lnTo>
                      <a:pt x="135" y="300"/>
                    </a:lnTo>
                    <a:lnTo>
                      <a:pt x="137" y="303"/>
                    </a:lnTo>
                    <a:lnTo>
                      <a:pt x="138" y="306"/>
                    </a:lnTo>
                    <a:lnTo>
                      <a:pt x="140" y="308"/>
                    </a:lnTo>
                    <a:lnTo>
                      <a:pt x="141" y="311"/>
                    </a:lnTo>
                    <a:lnTo>
                      <a:pt x="143" y="314"/>
                    </a:lnTo>
                    <a:lnTo>
                      <a:pt x="144" y="317"/>
                    </a:lnTo>
                    <a:lnTo>
                      <a:pt x="146" y="320"/>
                    </a:lnTo>
                    <a:lnTo>
                      <a:pt x="147" y="323"/>
                    </a:lnTo>
                    <a:lnTo>
                      <a:pt x="149" y="326"/>
                    </a:lnTo>
                    <a:lnTo>
                      <a:pt x="150" y="329"/>
                    </a:lnTo>
                    <a:lnTo>
                      <a:pt x="152" y="333"/>
                    </a:lnTo>
                    <a:lnTo>
                      <a:pt x="153" y="336"/>
                    </a:lnTo>
                    <a:lnTo>
                      <a:pt x="155" y="340"/>
                    </a:lnTo>
                    <a:lnTo>
                      <a:pt x="156" y="343"/>
                    </a:lnTo>
                    <a:lnTo>
                      <a:pt x="158" y="347"/>
                    </a:lnTo>
                    <a:lnTo>
                      <a:pt x="159" y="351"/>
                    </a:lnTo>
                    <a:lnTo>
                      <a:pt x="161" y="356"/>
                    </a:lnTo>
                    <a:lnTo>
                      <a:pt x="162" y="360"/>
                    </a:lnTo>
                    <a:lnTo>
                      <a:pt x="164" y="364"/>
                    </a:lnTo>
                    <a:lnTo>
                      <a:pt x="165" y="369"/>
                    </a:lnTo>
                    <a:lnTo>
                      <a:pt x="167" y="374"/>
                    </a:lnTo>
                    <a:lnTo>
                      <a:pt x="168" y="379"/>
                    </a:lnTo>
                    <a:lnTo>
                      <a:pt x="170" y="385"/>
                    </a:lnTo>
                    <a:lnTo>
                      <a:pt x="171" y="391"/>
                    </a:lnTo>
                    <a:lnTo>
                      <a:pt x="173" y="397"/>
                    </a:lnTo>
                    <a:lnTo>
                      <a:pt x="174" y="403"/>
                    </a:lnTo>
                    <a:lnTo>
                      <a:pt x="176" y="410"/>
                    </a:lnTo>
                    <a:lnTo>
                      <a:pt x="177" y="418"/>
                    </a:lnTo>
                    <a:lnTo>
                      <a:pt x="179" y="425"/>
                    </a:lnTo>
                    <a:lnTo>
                      <a:pt x="180" y="434"/>
                    </a:lnTo>
                    <a:lnTo>
                      <a:pt x="182" y="443"/>
                    </a:lnTo>
                    <a:lnTo>
                      <a:pt x="183" y="452"/>
                    </a:lnTo>
                    <a:lnTo>
                      <a:pt x="185" y="463"/>
                    </a:lnTo>
                    <a:lnTo>
                      <a:pt x="186" y="474"/>
                    </a:lnTo>
                    <a:lnTo>
                      <a:pt x="188" y="486"/>
                    </a:lnTo>
                    <a:lnTo>
                      <a:pt x="189" y="500"/>
                    </a:lnTo>
                    <a:lnTo>
                      <a:pt x="190" y="507"/>
                    </a:lnTo>
                    <a:lnTo>
                      <a:pt x="191" y="514"/>
                    </a:lnTo>
                    <a:lnTo>
                      <a:pt x="191" y="522"/>
                    </a:lnTo>
                    <a:lnTo>
                      <a:pt x="192" y="531"/>
                    </a:lnTo>
                    <a:lnTo>
                      <a:pt x="193" y="539"/>
                    </a:lnTo>
                    <a:lnTo>
                      <a:pt x="194" y="549"/>
                    </a:lnTo>
                    <a:lnTo>
                      <a:pt x="194" y="558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7203" name="Group 349"/>
            <p:cNvGrpSpPr>
              <a:grpSpLocks/>
            </p:cNvGrpSpPr>
            <p:nvPr/>
          </p:nvGrpSpPr>
          <p:grpSpPr bwMode="auto">
            <a:xfrm>
              <a:off x="3989532" y="4760738"/>
              <a:ext cx="538546" cy="1966308"/>
              <a:chOff x="1962812" y="4767570"/>
              <a:chExt cx="538546" cy="1966308"/>
            </a:xfrm>
          </p:grpSpPr>
          <p:sp>
            <p:nvSpPr>
              <p:cNvPr id="7208" name="Freeform 132"/>
              <p:cNvSpPr>
                <a:spLocks/>
              </p:cNvSpPr>
              <p:nvPr/>
            </p:nvSpPr>
            <p:spPr bwMode="auto">
              <a:xfrm>
                <a:off x="1962812" y="4767570"/>
                <a:ext cx="18232" cy="230385"/>
              </a:xfrm>
              <a:custGeom>
                <a:avLst/>
                <a:gdLst>
                  <a:gd name="T0" fmla="*/ 2147483647 w 7"/>
                  <a:gd name="T1" fmla="*/ 2147483647 h 74"/>
                  <a:gd name="T2" fmla="*/ 2147483647 w 7"/>
                  <a:gd name="T3" fmla="*/ 2147483647 h 74"/>
                  <a:gd name="T4" fmla="*/ 2147483647 w 7"/>
                  <a:gd name="T5" fmla="*/ 2147483647 h 74"/>
                  <a:gd name="T6" fmla="*/ 2147483647 w 7"/>
                  <a:gd name="T7" fmla="*/ 2147483647 h 74"/>
                  <a:gd name="T8" fmla="*/ 2147483647 w 7"/>
                  <a:gd name="T9" fmla="*/ 2147483647 h 74"/>
                  <a:gd name="T10" fmla="*/ 2147483647 w 7"/>
                  <a:gd name="T11" fmla="*/ 2147483647 h 74"/>
                  <a:gd name="T12" fmla="*/ 2147483647 w 7"/>
                  <a:gd name="T13" fmla="*/ 2147483647 h 74"/>
                  <a:gd name="T14" fmla="*/ 0 w 7"/>
                  <a:gd name="T15" fmla="*/ 0 h 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74"/>
                  <a:gd name="T26" fmla="*/ 7 w 7"/>
                  <a:gd name="T27" fmla="*/ 74 h 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74">
                    <a:moveTo>
                      <a:pt x="7" y="74"/>
                    </a:moveTo>
                    <a:lnTo>
                      <a:pt x="6" y="65"/>
                    </a:lnTo>
                    <a:lnTo>
                      <a:pt x="5" y="56"/>
                    </a:lnTo>
                    <a:lnTo>
                      <a:pt x="4" y="46"/>
                    </a:lnTo>
                    <a:lnTo>
                      <a:pt x="3" y="36"/>
                    </a:lnTo>
                    <a:lnTo>
                      <a:pt x="2" y="25"/>
                    </a:lnTo>
                    <a:lnTo>
                      <a:pt x="1" y="13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09" name="Freeform 133"/>
              <p:cNvSpPr>
                <a:spLocks/>
              </p:cNvSpPr>
              <p:nvPr/>
            </p:nvSpPr>
            <p:spPr bwMode="auto">
              <a:xfrm>
                <a:off x="1981044" y="4997955"/>
                <a:ext cx="520314" cy="1735923"/>
              </a:xfrm>
              <a:custGeom>
                <a:avLst/>
                <a:gdLst>
                  <a:gd name="T0" fmla="*/ 2147483647 w 194"/>
                  <a:gd name="T1" fmla="*/ 2147483647 h 558"/>
                  <a:gd name="T2" fmla="*/ 2147483647 w 194"/>
                  <a:gd name="T3" fmla="*/ 2147483647 h 558"/>
                  <a:gd name="T4" fmla="*/ 2147483647 w 194"/>
                  <a:gd name="T5" fmla="*/ 2147483647 h 558"/>
                  <a:gd name="T6" fmla="*/ 2147483647 w 194"/>
                  <a:gd name="T7" fmla="*/ 2147483647 h 558"/>
                  <a:gd name="T8" fmla="*/ 2147483647 w 194"/>
                  <a:gd name="T9" fmla="*/ 2147483647 h 558"/>
                  <a:gd name="T10" fmla="*/ 2147483647 w 194"/>
                  <a:gd name="T11" fmla="*/ 2147483647 h 558"/>
                  <a:gd name="T12" fmla="*/ 2147483647 w 194"/>
                  <a:gd name="T13" fmla="*/ 2147483647 h 558"/>
                  <a:gd name="T14" fmla="*/ 2147483647 w 194"/>
                  <a:gd name="T15" fmla="*/ 2147483647 h 558"/>
                  <a:gd name="T16" fmla="*/ 2147483647 w 194"/>
                  <a:gd name="T17" fmla="*/ 2147483647 h 558"/>
                  <a:gd name="T18" fmla="*/ 2147483647 w 194"/>
                  <a:gd name="T19" fmla="*/ 2147483647 h 558"/>
                  <a:gd name="T20" fmla="*/ 2147483647 w 194"/>
                  <a:gd name="T21" fmla="*/ 2147483647 h 558"/>
                  <a:gd name="T22" fmla="*/ 2147483647 w 194"/>
                  <a:gd name="T23" fmla="*/ 2147483647 h 558"/>
                  <a:gd name="T24" fmla="*/ 2147483647 w 194"/>
                  <a:gd name="T25" fmla="*/ 2147483647 h 558"/>
                  <a:gd name="T26" fmla="*/ 2147483647 w 194"/>
                  <a:gd name="T27" fmla="*/ 2147483647 h 558"/>
                  <a:gd name="T28" fmla="*/ 2147483647 w 194"/>
                  <a:gd name="T29" fmla="*/ 2147483647 h 558"/>
                  <a:gd name="T30" fmla="*/ 2147483647 w 194"/>
                  <a:gd name="T31" fmla="*/ 2147483647 h 558"/>
                  <a:gd name="T32" fmla="*/ 2147483647 w 194"/>
                  <a:gd name="T33" fmla="*/ 2147483647 h 558"/>
                  <a:gd name="T34" fmla="*/ 2147483647 w 194"/>
                  <a:gd name="T35" fmla="*/ 2147483647 h 558"/>
                  <a:gd name="T36" fmla="*/ 2147483647 w 194"/>
                  <a:gd name="T37" fmla="*/ 2147483647 h 558"/>
                  <a:gd name="T38" fmla="*/ 2147483647 w 194"/>
                  <a:gd name="T39" fmla="*/ 2147483647 h 558"/>
                  <a:gd name="T40" fmla="*/ 2147483647 w 194"/>
                  <a:gd name="T41" fmla="*/ 2147483647 h 558"/>
                  <a:gd name="T42" fmla="*/ 2147483647 w 194"/>
                  <a:gd name="T43" fmla="*/ 2147483647 h 558"/>
                  <a:gd name="T44" fmla="*/ 2147483647 w 194"/>
                  <a:gd name="T45" fmla="*/ 2147483647 h 558"/>
                  <a:gd name="T46" fmla="*/ 2147483647 w 194"/>
                  <a:gd name="T47" fmla="*/ 2147483647 h 558"/>
                  <a:gd name="T48" fmla="*/ 2147483647 w 194"/>
                  <a:gd name="T49" fmla="*/ 2147483647 h 558"/>
                  <a:gd name="T50" fmla="*/ 2147483647 w 194"/>
                  <a:gd name="T51" fmla="*/ 2147483647 h 558"/>
                  <a:gd name="T52" fmla="*/ 2147483647 w 194"/>
                  <a:gd name="T53" fmla="*/ 2147483647 h 558"/>
                  <a:gd name="T54" fmla="*/ 2147483647 w 194"/>
                  <a:gd name="T55" fmla="*/ 2147483647 h 558"/>
                  <a:gd name="T56" fmla="*/ 2147483647 w 194"/>
                  <a:gd name="T57" fmla="*/ 2147483647 h 558"/>
                  <a:gd name="T58" fmla="*/ 2147483647 w 194"/>
                  <a:gd name="T59" fmla="*/ 2147483647 h 558"/>
                  <a:gd name="T60" fmla="*/ 2147483647 w 194"/>
                  <a:gd name="T61" fmla="*/ 2147483647 h 558"/>
                  <a:gd name="T62" fmla="*/ 2147483647 w 194"/>
                  <a:gd name="T63" fmla="*/ 2147483647 h 558"/>
                  <a:gd name="T64" fmla="*/ 2147483647 w 194"/>
                  <a:gd name="T65" fmla="*/ 2147483647 h 558"/>
                  <a:gd name="T66" fmla="*/ 2147483647 w 194"/>
                  <a:gd name="T67" fmla="*/ 2147483647 h 558"/>
                  <a:gd name="T68" fmla="*/ 2147483647 w 194"/>
                  <a:gd name="T69" fmla="*/ 2147483647 h 558"/>
                  <a:gd name="T70" fmla="*/ 2147483647 w 194"/>
                  <a:gd name="T71" fmla="*/ 2147483647 h 558"/>
                  <a:gd name="T72" fmla="*/ 2147483647 w 194"/>
                  <a:gd name="T73" fmla="*/ 2147483647 h 558"/>
                  <a:gd name="T74" fmla="*/ 2147483647 w 194"/>
                  <a:gd name="T75" fmla="*/ 2147483647 h 558"/>
                  <a:gd name="T76" fmla="*/ 2147483647 w 194"/>
                  <a:gd name="T77" fmla="*/ 2147483647 h 558"/>
                  <a:gd name="T78" fmla="*/ 2147483647 w 194"/>
                  <a:gd name="T79" fmla="*/ 2147483647 h 558"/>
                  <a:gd name="T80" fmla="*/ 2147483647 w 194"/>
                  <a:gd name="T81" fmla="*/ 2147483647 h 558"/>
                  <a:gd name="T82" fmla="*/ 2147483647 w 194"/>
                  <a:gd name="T83" fmla="*/ 2147483647 h 558"/>
                  <a:gd name="T84" fmla="*/ 2147483647 w 194"/>
                  <a:gd name="T85" fmla="*/ 2147483647 h 558"/>
                  <a:gd name="T86" fmla="*/ 2147483647 w 194"/>
                  <a:gd name="T87" fmla="*/ 2147483647 h 558"/>
                  <a:gd name="T88" fmla="*/ 2147483647 w 194"/>
                  <a:gd name="T89" fmla="*/ 2147483647 h 558"/>
                  <a:gd name="T90" fmla="*/ 2147483647 w 194"/>
                  <a:gd name="T91" fmla="*/ 2147483647 h 558"/>
                  <a:gd name="T92" fmla="*/ 2147483647 w 194"/>
                  <a:gd name="T93" fmla="*/ 2147483647 h 558"/>
                  <a:gd name="T94" fmla="*/ 2147483647 w 194"/>
                  <a:gd name="T95" fmla="*/ 2147483647 h 558"/>
                  <a:gd name="T96" fmla="*/ 2147483647 w 194"/>
                  <a:gd name="T97" fmla="*/ 2147483647 h 558"/>
                  <a:gd name="T98" fmla="*/ 2147483647 w 194"/>
                  <a:gd name="T99" fmla="*/ 2147483647 h 55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94"/>
                  <a:gd name="T151" fmla="*/ 0 h 558"/>
                  <a:gd name="T152" fmla="*/ 194 w 194"/>
                  <a:gd name="T153" fmla="*/ 558 h 55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94" h="558">
                    <a:moveTo>
                      <a:pt x="0" y="0"/>
                    </a:moveTo>
                    <a:lnTo>
                      <a:pt x="1" y="8"/>
                    </a:lnTo>
                    <a:lnTo>
                      <a:pt x="2" y="16"/>
                    </a:lnTo>
                    <a:lnTo>
                      <a:pt x="3" y="23"/>
                    </a:lnTo>
                    <a:lnTo>
                      <a:pt x="4" y="30"/>
                    </a:lnTo>
                    <a:lnTo>
                      <a:pt x="5" y="37"/>
                    </a:lnTo>
                    <a:lnTo>
                      <a:pt x="6" y="43"/>
                    </a:lnTo>
                    <a:lnTo>
                      <a:pt x="7" y="49"/>
                    </a:lnTo>
                    <a:lnTo>
                      <a:pt x="8" y="55"/>
                    </a:lnTo>
                    <a:lnTo>
                      <a:pt x="9" y="60"/>
                    </a:lnTo>
                    <a:lnTo>
                      <a:pt x="10" y="65"/>
                    </a:lnTo>
                    <a:lnTo>
                      <a:pt x="11" y="70"/>
                    </a:lnTo>
                    <a:lnTo>
                      <a:pt x="12" y="75"/>
                    </a:lnTo>
                    <a:lnTo>
                      <a:pt x="13" y="80"/>
                    </a:lnTo>
                    <a:lnTo>
                      <a:pt x="14" y="84"/>
                    </a:lnTo>
                    <a:lnTo>
                      <a:pt x="15" y="88"/>
                    </a:lnTo>
                    <a:lnTo>
                      <a:pt x="16" y="92"/>
                    </a:lnTo>
                    <a:lnTo>
                      <a:pt x="17" y="96"/>
                    </a:lnTo>
                    <a:lnTo>
                      <a:pt x="18" y="100"/>
                    </a:lnTo>
                    <a:lnTo>
                      <a:pt x="19" y="104"/>
                    </a:lnTo>
                    <a:lnTo>
                      <a:pt x="20" y="107"/>
                    </a:lnTo>
                    <a:lnTo>
                      <a:pt x="21" y="111"/>
                    </a:lnTo>
                    <a:lnTo>
                      <a:pt x="22" y="114"/>
                    </a:lnTo>
                    <a:lnTo>
                      <a:pt x="23" y="117"/>
                    </a:lnTo>
                    <a:lnTo>
                      <a:pt x="24" y="120"/>
                    </a:lnTo>
                    <a:lnTo>
                      <a:pt x="25" y="123"/>
                    </a:lnTo>
                    <a:lnTo>
                      <a:pt x="26" y="126"/>
                    </a:lnTo>
                    <a:lnTo>
                      <a:pt x="27" y="129"/>
                    </a:lnTo>
                    <a:lnTo>
                      <a:pt x="28" y="132"/>
                    </a:lnTo>
                    <a:lnTo>
                      <a:pt x="29" y="135"/>
                    </a:lnTo>
                    <a:lnTo>
                      <a:pt x="30" y="137"/>
                    </a:lnTo>
                    <a:lnTo>
                      <a:pt x="31" y="140"/>
                    </a:lnTo>
                    <a:lnTo>
                      <a:pt x="32" y="143"/>
                    </a:lnTo>
                    <a:lnTo>
                      <a:pt x="33" y="145"/>
                    </a:lnTo>
                    <a:lnTo>
                      <a:pt x="34" y="147"/>
                    </a:lnTo>
                    <a:lnTo>
                      <a:pt x="35" y="150"/>
                    </a:lnTo>
                    <a:lnTo>
                      <a:pt x="36" y="152"/>
                    </a:lnTo>
                    <a:lnTo>
                      <a:pt x="37" y="154"/>
                    </a:lnTo>
                    <a:lnTo>
                      <a:pt x="38" y="156"/>
                    </a:lnTo>
                    <a:lnTo>
                      <a:pt x="39" y="159"/>
                    </a:lnTo>
                    <a:lnTo>
                      <a:pt x="40" y="161"/>
                    </a:lnTo>
                    <a:lnTo>
                      <a:pt x="41" y="163"/>
                    </a:lnTo>
                    <a:lnTo>
                      <a:pt x="42" y="165"/>
                    </a:lnTo>
                    <a:lnTo>
                      <a:pt x="43" y="167"/>
                    </a:lnTo>
                    <a:lnTo>
                      <a:pt x="44" y="169"/>
                    </a:lnTo>
                    <a:lnTo>
                      <a:pt x="45" y="171"/>
                    </a:lnTo>
                    <a:lnTo>
                      <a:pt x="46" y="173"/>
                    </a:lnTo>
                    <a:lnTo>
                      <a:pt x="47" y="174"/>
                    </a:lnTo>
                    <a:lnTo>
                      <a:pt x="48" y="176"/>
                    </a:lnTo>
                    <a:lnTo>
                      <a:pt x="49" y="178"/>
                    </a:lnTo>
                    <a:lnTo>
                      <a:pt x="50" y="180"/>
                    </a:lnTo>
                    <a:lnTo>
                      <a:pt x="51" y="182"/>
                    </a:lnTo>
                    <a:lnTo>
                      <a:pt x="53" y="184"/>
                    </a:lnTo>
                    <a:lnTo>
                      <a:pt x="54" y="187"/>
                    </a:lnTo>
                    <a:lnTo>
                      <a:pt x="56" y="189"/>
                    </a:lnTo>
                    <a:lnTo>
                      <a:pt x="57" y="191"/>
                    </a:lnTo>
                    <a:lnTo>
                      <a:pt x="59" y="194"/>
                    </a:lnTo>
                    <a:lnTo>
                      <a:pt x="60" y="196"/>
                    </a:lnTo>
                    <a:lnTo>
                      <a:pt x="62" y="198"/>
                    </a:lnTo>
                    <a:lnTo>
                      <a:pt x="63" y="201"/>
                    </a:lnTo>
                    <a:lnTo>
                      <a:pt x="65" y="203"/>
                    </a:lnTo>
                    <a:lnTo>
                      <a:pt x="66" y="205"/>
                    </a:lnTo>
                    <a:lnTo>
                      <a:pt x="68" y="207"/>
                    </a:lnTo>
                    <a:lnTo>
                      <a:pt x="69" y="209"/>
                    </a:lnTo>
                    <a:lnTo>
                      <a:pt x="71" y="212"/>
                    </a:lnTo>
                    <a:lnTo>
                      <a:pt x="72" y="214"/>
                    </a:lnTo>
                    <a:lnTo>
                      <a:pt x="74" y="216"/>
                    </a:lnTo>
                    <a:lnTo>
                      <a:pt x="75" y="218"/>
                    </a:lnTo>
                    <a:lnTo>
                      <a:pt x="77" y="220"/>
                    </a:lnTo>
                    <a:lnTo>
                      <a:pt x="78" y="222"/>
                    </a:lnTo>
                    <a:lnTo>
                      <a:pt x="80" y="224"/>
                    </a:lnTo>
                    <a:lnTo>
                      <a:pt x="81" y="226"/>
                    </a:lnTo>
                    <a:lnTo>
                      <a:pt x="83" y="228"/>
                    </a:lnTo>
                    <a:lnTo>
                      <a:pt x="84" y="230"/>
                    </a:lnTo>
                    <a:lnTo>
                      <a:pt x="86" y="232"/>
                    </a:lnTo>
                    <a:lnTo>
                      <a:pt x="87" y="233"/>
                    </a:lnTo>
                    <a:lnTo>
                      <a:pt x="89" y="235"/>
                    </a:lnTo>
                    <a:lnTo>
                      <a:pt x="90" y="237"/>
                    </a:lnTo>
                    <a:lnTo>
                      <a:pt x="92" y="239"/>
                    </a:lnTo>
                    <a:lnTo>
                      <a:pt x="93" y="241"/>
                    </a:lnTo>
                    <a:lnTo>
                      <a:pt x="95" y="243"/>
                    </a:lnTo>
                    <a:lnTo>
                      <a:pt x="96" y="245"/>
                    </a:lnTo>
                    <a:lnTo>
                      <a:pt x="98" y="247"/>
                    </a:lnTo>
                    <a:lnTo>
                      <a:pt x="99" y="249"/>
                    </a:lnTo>
                    <a:lnTo>
                      <a:pt x="101" y="251"/>
                    </a:lnTo>
                    <a:lnTo>
                      <a:pt x="102" y="253"/>
                    </a:lnTo>
                    <a:lnTo>
                      <a:pt x="104" y="255"/>
                    </a:lnTo>
                    <a:lnTo>
                      <a:pt x="105" y="257"/>
                    </a:lnTo>
                    <a:lnTo>
                      <a:pt x="107" y="259"/>
                    </a:lnTo>
                    <a:lnTo>
                      <a:pt x="108" y="261"/>
                    </a:lnTo>
                    <a:lnTo>
                      <a:pt x="110" y="263"/>
                    </a:lnTo>
                    <a:lnTo>
                      <a:pt x="111" y="265"/>
                    </a:lnTo>
                    <a:lnTo>
                      <a:pt x="113" y="267"/>
                    </a:lnTo>
                    <a:lnTo>
                      <a:pt x="114" y="269"/>
                    </a:lnTo>
                    <a:lnTo>
                      <a:pt x="116" y="271"/>
                    </a:lnTo>
                    <a:lnTo>
                      <a:pt x="117" y="273"/>
                    </a:lnTo>
                    <a:lnTo>
                      <a:pt x="119" y="275"/>
                    </a:lnTo>
                    <a:lnTo>
                      <a:pt x="120" y="277"/>
                    </a:lnTo>
                    <a:lnTo>
                      <a:pt x="122" y="279"/>
                    </a:lnTo>
                    <a:lnTo>
                      <a:pt x="123" y="281"/>
                    </a:lnTo>
                    <a:lnTo>
                      <a:pt x="125" y="284"/>
                    </a:lnTo>
                    <a:lnTo>
                      <a:pt x="126" y="286"/>
                    </a:lnTo>
                    <a:lnTo>
                      <a:pt x="128" y="288"/>
                    </a:lnTo>
                    <a:lnTo>
                      <a:pt x="129" y="291"/>
                    </a:lnTo>
                    <a:lnTo>
                      <a:pt x="131" y="293"/>
                    </a:lnTo>
                    <a:lnTo>
                      <a:pt x="132" y="295"/>
                    </a:lnTo>
                    <a:lnTo>
                      <a:pt x="134" y="298"/>
                    </a:lnTo>
                    <a:lnTo>
                      <a:pt x="135" y="300"/>
                    </a:lnTo>
                    <a:lnTo>
                      <a:pt x="137" y="303"/>
                    </a:lnTo>
                    <a:lnTo>
                      <a:pt x="138" y="306"/>
                    </a:lnTo>
                    <a:lnTo>
                      <a:pt x="140" y="308"/>
                    </a:lnTo>
                    <a:lnTo>
                      <a:pt x="141" y="311"/>
                    </a:lnTo>
                    <a:lnTo>
                      <a:pt x="143" y="314"/>
                    </a:lnTo>
                    <a:lnTo>
                      <a:pt x="144" y="317"/>
                    </a:lnTo>
                    <a:lnTo>
                      <a:pt x="146" y="320"/>
                    </a:lnTo>
                    <a:lnTo>
                      <a:pt x="147" y="323"/>
                    </a:lnTo>
                    <a:lnTo>
                      <a:pt x="149" y="326"/>
                    </a:lnTo>
                    <a:lnTo>
                      <a:pt x="150" y="329"/>
                    </a:lnTo>
                    <a:lnTo>
                      <a:pt x="152" y="333"/>
                    </a:lnTo>
                    <a:lnTo>
                      <a:pt x="153" y="336"/>
                    </a:lnTo>
                    <a:lnTo>
                      <a:pt x="155" y="340"/>
                    </a:lnTo>
                    <a:lnTo>
                      <a:pt x="156" y="343"/>
                    </a:lnTo>
                    <a:lnTo>
                      <a:pt x="158" y="347"/>
                    </a:lnTo>
                    <a:lnTo>
                      <a:pt x="159" y="351"/>
                    </a:lnTo>
                    <a:lnTo>
                      <a:pt x="161" y="356"/>
                    </a:lnTo>
                    <a:lnTo>
                      <a:pt x="162" y="360"/>
                    </a:lnTo>
                    <a:lnTo>
                      <a:pt x="164" y="364"/>
                    </a:lnTo>
                    <a:lnTo>
                      <a:pt x="165" y="369"/>
                    </a:lnTo>
                    <a:lnTo>
                      <a:pt x="167" y="374"/>
                    </a:lnTo>
                    <a:lnTo>
                      <a:pt x="168" y="379"/>
                    </a:lnTo>
                    <a:lnTo>
                      <a:pt x="170" y="385"/>
                    </a:lnTo>
                    <a:lnTo>
                      <a:pt x="171" y="391"/>
                    </a:lnTo>
                    <a:lnTo>
                      <a:pt x="173" y="397"/>
                    </a:lnTo>
                    <a:lnTo>
                      <a:pt x="174" y="403"/>
                    </a:lnTo>
                    <a:lnTo>
                      <a:pt x="176" y="410"/>
                    </a:lnTo>
                    <a:lnTo>
                      <a:pt x="177" y="418"/>
                    </a:lnTo>
                    <a:lnTo>
                      <a:pt x="179" y="425"/>
                    </a:lnTo>
                    <a:lnTo>
                      <a:pt x="180" y="434"/>
                    </a:lnTo>
                    <a:lnTo>
                      <a:pt x="182" y="443"/>
                    </a:lnTo>
                    <a:lnTo>
                      <a:pt x="183" y="452"/>
                    </a:lnTo>
                    <a:lnTo>
                      <a:pt x="185" y="463"/>
                    </a:lnTo>
                    <a:lnTo>
                      <a:pt x="186" y="474"/>
                    </a:lnTo>
                    <a:lnTo>
                      <a:pt x="188" y="486"/>
                    </a:lnTo>
                    <a:lnTo>
                      <a:pt x="189" y="500"/>
                    </a:lnTo>
                    <a:lnTo>
                      <a:pt x="190" y="507"/>
                    </a:lnTo>
                    <a:lnTo>
                      <a:pt x="191" y="514"/>
                    </a:lnTo>
                    <a:lnTo>
                      <a:pt x="191" y="522"/>
                    </a:lnTo>
                    <a:lnTo>
                      <a:pt x="192" y="531"/>
                    </a:lnTo>
                    <a:lnTo>
                      <a:pt x="193" y="539"/>
                    </a:lnTo>
                    <a:lnTo>
                      <a:pt x="194" y="549"/>
                    </a:lnTo>
                    <a:lnTo>
                      <a:pt x="194" y="558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7204" name="Group 352"/>
            <p:cNvGrpSpPr>
              <a:grpSpLocks/>
            </p:cNvGrpSpPr>
            <p:nvPr/>
          </p:nvGrpSpPr>
          <p:grpSpPr bwMode="auto">
            <a:xfrm>
              <a:off x="4660556" y="4776658"/>
              <a:ext cx="538546" cy="1966308"/>
              <a:chOff x="1962812" y="4767570"/>
              <a:chExt cx="538546" cy="1966308"/>
            </a:xfrm>
          </p:grpSpPr>
          <p:sp>
            <p:nvSpPr>
              <p:cNvPr id="7206" name="Freeform 132"/>
              <p:cNvSpPr>
                <a:spLocks/>
              </p:cNvSpPr>
              <p:nvPr/>
            </p:nvSpPr>
            <p:spPr bwMode="auto">
              <a:xfrm>
                <a:off x="1962812" y="4767570"/>
                <a:ext cx="18232" cy="230385"/>
              </a:xfrm>
              <a:custGeom>
                <a:avLst/>
                <a:gdLst>
                  <a:gd name="T0" fmla="*/ 2147483647 w 7"/>
                  <a:gd name="T1" fmla="*/ 2147483647 h 74"/>
                  <a:gd name="T2" fmla="*/ 2147483647 w 7"/>
                  <a:gd name="T3" fmla="*/ 2147483647 h 74"/>
                  <a:gd name="T4" fmla="*/ 2147483647 w 7"/>
                  <a:gd name="T5" fmla="*/ 2147483647 h 74"/>
                  <a:gd name="T6" fmla="*/ 2147483647 w 7"/>
                  <a:gd name="T7" fmla="*/ 2147483647 h 74"/>
                  <a:gd name="T8" fmla="*/ 2147483647 w 7"/>
                  <a:gd name="T9" fmla="*/ 2147483647 h 74"/>
                  <a:gd name="T10" fmla="*/ 2147483647 w 7"/>
                  <a:gd name="T11" fmla="*/ 2147483647 h 74"/>
                  <a:gd name="T12" fmla="*/ 2147483647 w 7"/>
                  <a:gd name="T13" fmla="*/ 2147483647 h 74"/>
                  <a:gd name="T14" fmla="*/ 0 w 7"/>
                  <a:gd name="T15" fmla="*/ 0 h 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7"/>
                  <a:gd name="T25" fmla="*/ 0 h 74"/>
                  <a:gd name="T26" fmla="*/ 7 w 7"/>
                  <a:gd name="T27" fmla="*/ 74 h 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7" h="74">
                    <a:moveTo>
                      <a:pt x="7" y="74"/>
                    </a:moveTo>
                    <a:lnTo>
                      <a:pt x="6" y="65"/>
                    </a:lnTo>
                    <a:lnTo>
                      <a:pt x="5" y="56"/>
                    </a:lnTo>
                    <a:lnTo>
                      <a:pt x="4" y="46"/>
                    </a:lnTo>
                    <a:lnTo>
                      <a:pt x="3" y="36"/>
                    </a:lnTo>
                    <a:lnTo>
                      <a:pt x="2" y="25"/>
                    </a:lnTo>
                    <a:lnTo>
                      <a:pt x="1" y="13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7207" name="Freeform 133"/>
              <p:cNvSpPr>
                <a:spLocks/>
              </p:cNvSpPr>
              <p:nvPr/>
            </p:nvSpPr>
            <p:spPr bwMode="auto">
              <a:xfrm>
                <a:off x="1981044" y="4997955"/>
                <a:ext cx="520314" cy="1735923"/>
              </a:xfrm>
              <a:custGeom>
                <a:avLst/>
                <a:gdLst>
                  <a:gd name="T0" fmla="*/ 2147483647 w 194"/>
                  <a:gd name="T1" fmla="*/ 2147483647 h 558"/>
                  <a:gd name="T2" fmla="*/ 2147483647 w 194"/>
                  <a:gd name="T3" fmla="*/ 2147483647 h 558"/>
                  <a:gd name="T4" fmla="*/ 2147483647 w 194"/>
                  <a:gd name="T5" fmla="*/ 2147483647 h 558"/>
                  <a:gd name="T6" fmla="*/ 2147483647 w 194"/>
                  <a:gd name="T7" fmla="*/ 2147483647 h 558"/>
                  <a:gd name="T8" fmla="*/ 2147483647 w 194"/>
                  <a:gd name="T9" fmla="*/ 2147483647 h 558"/>
                  <a:gd name="T10" fmla="*/ 2147483647 w 194"/>
                  <a:gd name="T11" fmla="*/ 2147483647 h 558"/>
                  <a:gd name="T12" fmla="*/ 2147483647 w 194"/>
                  <a:gd name="T13" fmla="*/ 2147483647 h 558"/>
                  <a:gd name="T14" fmla="*/ 2147483647 w 194"/>
                  <a:gd name="T15" fmla="*/ 2147483647 h 558"/>
                  <a:gd name="T16" fmla="*/ 2147483647 w 194"/>
                  <a:gd name="T17" fmla="*/ 2147483647 h 558"/>
                  <a:gd name="T18" fmla="*/ 2147483647 w 194"/>
                  <a:gd name="T19" fmla="*/ 2147483647 h 558"/>
                  <a:gd name="T20" fmla="*/ 2147483647 w 194"/>
                  <a:gd name="T21" fmla="*/ 2147483647 h 558"/>
                  <a:gd name="T22" fmla="*/ 2147483647 w 194"/>
                  <a:gd name="T23" fmla="*/ 2147483647 h 558"/>
                  <a:gd name="T24" fmla="*/ 2147483647 w 194"/>
                  <a:gd name="T25" fmla="*/ 2147483647 h 558"/>
                  <a:gd name="T26" fmla="*/ 2147483647 w 194"/>
                  <a:gd name="T27" fmla="*/ 2147483647 h 558"/>
                  <a:gd name="T28" fmla="*/ 2147483647 w 194"/>
                  <a:gd name="T29" fmla="*/ 2147483647 h 558"/>
                  <a:gd name="T30" fmla="*/ 2147483647 w 194"/>
                  <a:gd name="T31" fmla="*/ 2147483647 h 558"/>
                  <a:gd name="T32" fmla="*/ 2147483647 w 194"/>
                  <a:gd name="T33" fmla="*/ 2147483647 h 558"/>
                  <a:gd name="T34" fmla="*/ 2147483647 w 194"/>
                  <a:gd name="T35" fmla="*/ 2147483647 h 558"/>
                  <a:gd name="T36" fmla="*/ 2147483647 w 194"/>
                  <a:gd name="T37" fmla="*/ 2147483647 h 558"/>
                  <a:gd name="T38" fmla="*/ 2147483647 w 194"/>
                  <a:gd name="T39" fmla="*/ 2147483647 h 558"/>
                  <a:gd name="T40" fmla="*/ 2147483647 w 194"/>
                  <a:gd name="T41" fmla="*/ 2147483647 h 558"/>
                  <a:gd name="T42" fmla="*/ 2147483647 w 194"/>
                  <a:gd name="T43" fmla="*/ 2147483647 h 558"/>
                  <a:gd name="T44" fmla="*/ 2147483647 w 194"/>
                  <a:gd name="T45" fmla="*/ 2147483647 h 558"/>
                  <a:gd name="T46" fmla="*/ 2147483647 w 194"/>
                  <a:gd name="T47" fmla="*/ 2147483647 h 558"/>
                  <a:gd name="T48" fmla="*/ 2147483647 w 194"/>
                  <a:gd name="T49" fmla="*/ 2147483647 h 558"/>
                  <a:gd name="T50" fmla="*/ 2147483647 w 194"/>
                  <a:gd name="T51" fmla="*/ 2147483647 h 558"/>
                  <a:gd name="T52" fmla="*/ 2147483647 w 194"/>
                  <a:gd name="T53" fmla="*/ 2147483647 h 558"/>
                  <a:gd name="T54" fmla="*/ 2147483647 w 194"/>
                  <a:gd name="T55" fmla="*/ 2147483647 h 558"/>
                  <a:gd name="T56" fmla="*/ 2147483647 w 194"/>
                  <a:gd name="T57" fmla="*/ 2147483647 h 558"/>
                  <a:gd name="T58" fmla="*/ 2147483647 w 194"/>
                  <a:gd name="T59" fmla="*/ 2147483647 h 558"/>
                  <a:gd name="T60" fmla="*/ 2147483647 w 194"/>
                  <a:gd name="T61" fmla="*/ 2147483647 h 558"/>
                  <a:gd name="T62" fmla="*/ 2147483647 w 194"/>
                  <a:gd name="T63" fmla="*/ 2147483647 h 558"/>
                  <a:gd name="T64" fmla="*/ 2147483647 w 194"/>
                  <a:gd name="T65" fmla="*/ 2147483647 h 558"/>
                  <a:gd name="T66" fmla="*/ 2147483647 w 194"/>
                  <a:gd name="T67" fmla="*/ 2147483647 h 558"/>
                  <a:gd name="T68" fmla="*/ 2147483647 w 194"/>
                  <a:gd name="T69" fmla="*/ 2147483647 h 558"/>
                  <a:gd name="T70" fmla="*/ 2147483647 w 194"/>
                  <a:gd name="T71" fmla="*/ 2147483647 h 558"/>
                  <a:gd name="T72" fmla="*/ 2147483647 w 194"/>
                  <a:gd name="T73" fmla="*/ 2147483647 h 558"/>
                  <a:gd name="T74" fmla="*/ 2147483647 w 194"/>
                  <a:gd name="T75" fmla="*/ 2147483647 h 558"/>
                  <a:gd name="T76" fmla="*/ 2147483647 w 194"/>
                  <a:gd name="T77" fmla="*/ 2147483647 h 558"/>
                  <a:gd name="T78" fmla="*/ 2147483647 w 194"/>
                  <a:gd name="T79" fmla="*/ 2147483647 h 558"/>
                  <a:gd name="T80" fmla="*/ 2147483647 w 194"/>
                  <a:gd name="T81" fmla="*/ 2147483647 h 558"/>
                  <a:gd name="T82" fmla="*/ 2147483647 w 194"/>
                  <a:gd name="T83" fmla="*/ 2147483647 h 558"/>
                  <a:gd name="T84" fmla="*/ 2147483647 w 194"/>
                  <a:gd name="T85" fmla="*/ 2147483647 h 558"/>
                  <a:gd name="T86" fmla="*/ 2147483647 w 194"/>
                  <a:gd name="T87" fmla="*/ 2147483647 h 558"/>
                  <a:gd name="T88" fmla="*/ 2147483647 w 194"/>
                  <a:gd name="T89" fmla="*/ 2147483647 h 558"/>
                  <a:gd name="T90" fmla="*/ 2147483647 w 194"/>
                  <a:gd name="T91" fmla="*/ 2147483647 h 558"/>
                  <a:gd name="T92" fmla="*/ 2147483647 w 194"/>
                  <a:gd name="T93" fmla="*/ 2147483647 h 558"/>
                  <a:gd name="T94" fmla="*/ 2147483647 w 194"/>
                  <a:gd name="T95" fmla="*/ 2147483647 h 558"/>
                  <a:gd name="T96" fmla="*/ 2147483647 w 194"/>
                  <a:gd name="T97" fmla="*/ 2147483647 h 558"/>
                  <a:gd name="T98" fmla="*/ 2147483647 w 194"/>
                  <a:gd name="T99" fmla="*/ 2147483647 h 558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w 194"/>
                  <a:gd name="T151" fmla="*/ 0 h 558"/>
                  <a:gd name="T152" fmla="*/ 194 w 194"/>
                  <a:gd name="T153" fmla="*/ 558 h 558"/>
                </a:gdLst>
                <a:ahLst/>
                <a:cxnLst>
                  <a:cxn ang="T100">
                    <a:pos x="T0" y="T1"/>
                  </a:cxn>
                  <a:cxn ang="T101">
                    <a:pos x="T2" y="T3"/>
                  </a:cxn>
                  <a:cxn ang="T102">
                    <a:pos x="T4" y="T5"/>
                  </a:cxn>
                  <a:cxn ang="T103">
                    <a:pos x="T6" y="T7"/>
                  </a:cxn>
                  <a:cxn ang="T104">
                    <a:pos x="T8" y="T9"/>
                  </a:cxn>
                  <a:cxn ang="T105">
                    <a:pos x="T10" y="T11"/>
                  </a:cxn>
                  <a:cxn ang="T106">
                    <a:pos x="T12" y="T13"/>
                  </a:cxn>
                  <a:cxn ang="T107">
                    <a:pos x="T14" y="T15"/>
                  </a:cxn>
                  <a:cxn ang="T108">
                    <a:pos x="T16" y="T17"/>
                  </a:cxn>
                  <a:cxn ang="T109">
                    <a:pos x="T18" y="T19"/>
                  </a:cxn>
                  <a:cxn ang="T110">
                    <a:pos x="T20" y="T21"/>
                  </a:cxn>
                  <a:cxn ang="T111">
                    <a:pos x="T22" y="T23"/>
                  </a:cxn>
                  <a:cxn ang="T112">
                    <a:pos x="T24" y="T25"/>
                  </a:cxn>
                  <a:cxn ang="T113">
                    <a:pos x="T26" y="T27"/>
                  </a:cxn>
                  <a:cxn ang="T114">
                    <a:pos x="T28" y="T29"/>
                  </a:cxn>
                  <a:cxn ang="T115">
                    <a:pos x="T30" y="T31"/>
                  </a:cxn>
                  <a:cxn ang="T116">
                    <a:pos x="T32" y="T33"/>
                  </a:cxn>
                  <a:cxn ang="T117">
                    <a:pos x="T34" y="T35"/>
                  </a:cxn>
                  <a:cxn ang="T118">
                    <a:pos x="T36" y="T37"/>
                  </a:cxn>
                  <a:cxn ang="T119">
                    <a:pos x="T38" y="T39"/>
                  </a:cxn>
                  <a:cxn ang="T120">
                    <a:pos x="T40" y="T41"/>
                  </a:cxn>
                  <a:cxn ang="T121">
                    <a:pos x="T42" y="T43"/>
                  </a:cxn>
                  <a:cxn ang="T122">
                    <a:pos x="T44" y="T45"/>
                  </a:cxn>
                  <a:cxn ang="T123">
                    <a:pos x="T46" y="T47"/>
                  </a:cxn>
                  <a:cxn ang="T124">
                    <a:pos x="T48" y="T49"/>
                  </a:cxn>
                  <a:cxn ang="T125">
                    <a:pos x="T50" y="T51"/>
                  </a:cxn>
                  <a:cxn ang="T126">
                    <a:pos x="T52" y="T53"/>
                  </a:cxn>
                  <a:cxn ang="T127">
                    <a:pos x="T54" y="T55"/>
                  </a:cxn>
                  <a:cxn ang="T128">
                    <a:pos x="T56" y="T57"/>
                  </a:cxn>
                  <a:cxn ang="T129">
                    <a:pos x="T58" y="T59"/>
                  </a:cxn>
                  <a:cxn ang="T130">
                    <a:pos x="T60" y="T61"/>
                  </a:cxn>
                  <a:cxn ang="T131">
                    <a:pos x="T62" y="T63"/>
                  </a:cxn>
                  <a:cxn ang="T132">
                    <a:pos x="T64" y="T65"/>
                  </a:cxn>
                  <a:cxn ang="T133">
                    <a:pos x="T66" y="T67"/>
                  </a:cxn>
                  <a:cxn ang="T134">
                    <a:pos x="T68" y="T69"/>
                  </a:cxn>
                  <a:cxn ang="T135">
                    <a:pos x="T70" y="T71"/>
                  </a:cxn>
                  <a:cxn ang="T136">
                    <a:pos x="T72" y="T73"/>
                  </a:cxn>
                  <a:cxn ang="T137">
                    <a:pos x="T74" y="T75"/>
                  </a:cxn>
                  <a:cxn ang="T138">
                    <a:pos x="T76" y="T77"/>
                  </a:cxn>
                  <a:cxn ang="T139">
                    <a:pos x="T78" y="T79"/>
                  </a:cxn>
                  <a:cxn ang="T140">
                    <a:pos x="T80" y="T81"/>
                  </a:cxn>
                  <a:cxn ang="T141">
                    <a:pos x="T82" y="T83"/>
                  </a:cxn>
                  <a:cxn ang="T142">
                    <a:pos x="T84" y="T85"/>
                  </a:cxn>
                  <a:cxn ang="T143">
                    <a:pos x="T86" y="T87"/>
                  </a:cxn>
                  <a:cxn ang="T144">
                    <a:pos x="T88" y="T89"/>
                  </a:cxn>
                  <a:cxn ang="T145">
                    <a:pos x="T90" y="T91"/>
                  </a:cxn>
                  <a:cxn ang="T146">
                    <a:pos x="T92" y="T93"/>
                  </a:cxn>
                  <a:cxn ang="T147">
                    <a:pos x="T94" y="T95"/>
                  </a:cxn>
                  <a:cxn ang="T148">
                    <a:pos x="T96" y="T97"/>
                  </a:cxn>
                  <a:cxn ang="T149">
                    <a:pos x="T98" y="T99"/>
                  </a:cxn>
                </a:cxnLst>
                <a:rect l="T150" t="T151" r="T152" b="T153"/>
                <a:pathLst>
                  <a:path w="194" h="558">
                    <a:moveTo>
                      <a:pt x="0" y="0"/>
                    </a:moveTo>
                    <a:lnTo>
                      <a:pt x="1" y="8"/>
                    </a:lnTo>
                    <a:lnTo>
                      <a:pt x="2" y="16"/>
                    </a:lnTo>
                    <a:lnTo>
                      <a:pt x="3" y="23"/>
                    </a:lnTo>
                    <a:lnTo>
                      <a:pt x="4" y="30"/>
                    </a:lnTo>
                    <a:lnTo>
                      <a:pt x="5" y="37"/>
                    </a:lnTo>
                    <a:lnTo>
                      <a:pt x="6" y="43"/>
                    </a:lnTo>
                    <a:lnTo>
                      <a:pt x="7" y="49"/>
                    </a:lnTo>
                    <a:lnTo>
                      <a:pt x="8" y="55"/>
                    </a:lnTo>
                    <a:lnTo>
                      <a:pt x="9" y="60"/>
                    </a:lnTo>
                    <a:lnTo>
                      <a:pt x="10" y="65"/>
                    </a:lnTo>
                    <a:lnTo>
                      <a:pt x="11" y="70"/>
                    </a:lnTo>
                    <a:lnTo>
                      <a:pt x="12" y="75"/>
                    </a:lnTo>
                    <a:lnTo>
                      <a:pt x="13" y="80"/>
                    </a:lnTo>
                    <a:lnTo>
                      <a:pt x="14" y="84"/>
                    </a:lnTo>
                    <a:lnTo>
                      <a:pt x="15" y="88"/>
                    </a:lnTo>
                    <a:lnTo>
                      <a:pt x="16" y="92"/>
                    </a:lnTo>
                    <a:lnTo>
                      <a:pt x="17" y="96"/>
                    </a:lnTo>
                    <a:lnTo>
                      <a:pt x="18" y="100"/>
                    </a:lnTo>
                    <a:lnTo>
                      <a:pt x="19" y="104"/>
                    </a:lnTo>
                    <a:lnTo>
                      <a:pt x="20" y="107"/>
                    </a:lnTo>
                    <a:lnTo>
                      <a:pt x="21" y="111"/>
                    </a:lnTo>
                    <a:lnTo>
                      <a:pt x="22" y="114"/>
                    </a:lnTo>
                    <a:lnTo>
                      <a:pt x="23" y="117"/>
                    </a:lnTo>
                    <a:lnTo>
                      <a:pt x="24" y="120"/>
                    </a:lnTo>
                    <a:lnTo>
                      <a:pt x="25" y="123"/>
                    </a:lnTo>
                    <a:lnTo>
                      <a:pt x="26" y="126"/>
                    </a:lnTo>
                    <a:lnTo>
                      <a:pt x="27" y="129"/>
                    </a:lnTo>
                    <a:lnTo>
                      <a:pt x="28" y="132"/>
                    </a:lnTo>
                    <a:lnTo>
                      <a:pt x="29" y="135"/>
                    </a:lnTo>
                    <a:lnTo>
                      <a:pt x="30" y="137"/>
                    </a:lnTo>
                    <a:lnTo>
                      <a:pt x="31" y="140"/>
                    </a:lnTo>
                    <a:lnTo>
                      <a:pt x="32" y="143"/>
                    </a:lnTo>
                    <a:lnTo>
                      <a:pt x="33" y="145"/>
                    </a:lnTo>
                    <a:lnTo>
                      <a:pt x="34" y="147"/>
                    </a:lnTo>
                    <a:lnTo>
                      <a:pt x="35" y="150"/>
                    </a:lnTo>
                    <a:lnTo>
                      <a:pt x="36" y="152"/>
                    </a:lnTo>
                    <a:lnTo>
                      <a:pt x="37" y="154"/>
                    </a:lnTo>
                    <a:lnTo>
                      <a:pt x="38" y="156"/>
                    </a:lnTo>
                    <a:lnTo>
                      <a:pt x="39" y="159"/>
                    </a:lnTo>
                    <a:lnTo>
                      <a:pt x="40" y="161"/>
                    </a:lnTo>
                    <a:lnTo>
                      <a:pt x="41" y="163"/>
                    </a:lnTo>
                    <a:lnTo>
                      <a:pt x="42" y="165"/>
                    </a:lnTo>
                    <a:lnTo>
                      <a:pt x="43" y="167"/>
                    </a:lnTo>
                    <a:lnTo>
                      <a:pt x="44" y="169"/>
                    </a:lnTo>
                    <a:lnTo>
                      <a:pt x="45" y="171"/>
                    </a:lnTo>
                    <a:lnTo>
                      <a:pt x="46" y="173"/>
                    </a:lnTo>
                    <a:lnTo>
                      <a:pt x="47" y="174"/>
                    </a:lnTo>
                    <a:lnTo>
                      <a:pt x="48" y="176"/>
                    </a:lnTo>
                    <a:lnTo>
                      <a:pt x="49" y="178"/>
                    </a:lnTo>
                    <a:lnTo>
                      <a:pt x="50" y="180"/>
                    </a:lnTo>
                    <a:lnTo>
                      <a:pt x="51" y="182"/>
                    </a:lnTo>
                    <a:lnTo>
                      <a:pt x="53" y="184"/>
                    </a:lnTo>
                    <a:lnTo>
                      <a:pt x="54" y="187"/>
                    </a:lnTo>
                    <a:lnTo>
                      <a:pt x="56" y="189"/>
                    </a:lnTo>
                    <a:lnTo>
                      <a:pt x="57" y="191"/>
                    </a:lnTo>
                    <a:lnTo>
                      <a:pt x="59" y="194"/>
                    </a:lnTo>
                    <a:lnTo>
                      <a:pt x="60" y="196"/>
                    </a:lnTo>
                    <a:lnTo>
                      <a:pt x="62" y="198"/>
                    </a:lnTo>
                    <a:lnTo>
                      <a:pt x="63" y="201"/>
                    </a:lnTo>
                    <a:lnTo>
                      <a:pt x="65" y="203"/>
                    </a:lnTo>
                    <a:lnTo>
                      <a:pt x="66" y="205"/>
                    </a:lnTo>
                    <a:lnTo>
                      <a:pt x="68" y="207"/>
                    </a:lnTo>
                    <a:lnTo>
                      <a:pt x="69" y="209"/>
                    </a:lnTo>
                    <a:lnTo>
                      <a:pt x="71" y="212"/>
                    </a:lnTo>
                    <a:lnTo>
                      <a:pt x="72" y="214"/>
                    </a:lnTo>
                    <a:lnTo>
                      <a:pt x="74" y="216"/>
                    </a:lnTo>
                    <a:lnTo>
                      <a:pt x="75" y="218"/>
                    </a:lnTo>
                    <a:lnTo>
                      <a:pt x="77" y="220"/>
                    </a:lnTo>
                    <a:lnTo>
                      <a:pt x="78" y="222"/>
                    </a:lnTo>
                    <a:lnTo>
                      <a:pt x="80" y="224"/>
                    </a:lnTo>
                    <a:lnTo>
                      <a:pt x="81" y="226"/>
                    </a:lnTo>
                    <a:lnTo>
                      <a:pt x="83" y="228"/>
                    </a:lnTo>
                    <a:lnTo>
                      <a:pt x="84" y="230"/>
                    </a:lnTo>
                    <a:lnTo>
                      <a:pt x="86" y="232"/>
                    </a:lnTo>
                    <a:lnTo>
                      <a:pt x="87" y="233"/>
                    </a:lnTo>
                    <a:lnTo>
                      <a:pt x="89" y="235"/>
                    </a:lnTo>
                    <a:lnTo>
                      <a:pt x="90" y="237"/>
                    </a:lnTo>
                    <a:lnTo>
                      <a:pt x="92" y="239"/>
                    </a:lnTo>
                    <a:lnTo>
                      <a:pt x="93" y="241"/>
                    </a:lnTo>
                    <a:lnTo>
                      <a:pt x="95" y="243"/>
                    </a:lnTo>
                    <a:lnTo>
                      <a:pt x="96" y="245"/>
                    </a:lnTo>
                    <a:lnTo>
                      <a:pt x="98" y="247"/>
                    </a:lnTo>
                    <a:lnTo>
                      <a:pt x="99" y="249"/>
                    </a:lnTo>
                    <a:lnTo>
                      <a:pt x="101" y="251"/>
                    </a:lnTo>
                    <a:lnTo>
                      <a:pt x="102" y="253"/>
                    </a:lnTo>
                    <a:lnTo>
                      <a:pt x="104" y="255"/>
                    </a:lnTo>
                    <a:lnTo>
                      <a:pt x="105" y="257"/>
                    </a:lnTo>
                    <a:lnTo>
                      <a:pt x="107" y="259"/>
                    </a:lnTo>
                    <a:lnTo>
                      <a:pt x="108" y="261"/>
                    </a:lnTo>
                    <a:lnTo>
                      <a:pt x="110" y="263"/>
                    </a:lnTo>
                    <a:lnTo>
                      <a:pt x="111" y="265"/>
                    </a:lnTo>
                    <a:lnTo>
                      <a:pt x="113" y="267"/>
                    </a:lnTo>
                    <a:lnTo>
                      <a:pt x="114" y="269"/>
                    </a:lnTo>
                    <a:lnTo>
                      <a:pt x="116" y="271"/>
                    </a:lnTo>
                    <a:lnTo>
                      <a:pt x="117" y="273"/>
                    </a:lnTo>
                    <a:lnTo>
                      <a:pt x="119" y="275"/>
                    </a:lnTo>
                    <a:lnTo>
                      <a:pt x="120" y="277"/>
                    </a:lnTo>
                    <a:lnTo>
                      <a:pt x="122" y="279"/>
                    </a:lnTo>
                    <a:lnTo>
                      <a:pt x="123" y="281"/>
                    </a:lnTo>
                    <a:lnTo>
                      <a:pt x="125" y="284"/>
                    </a:lnTo>
                    <a:lnTo>
                      <a:pt x="126" y="286"/>
                    </a:lnTo>
                    <a:lnTo>
                      <a:pt x="128" y="288"/>
                    </a:lnTo>
                    <a:lnTo>
                      <a:pt x="129" y="291"/>
                    </a:lnTo>
                    <a:lnTo>
                      <a:pt x="131" y="293"/>
                    </a:lnTo>
                    <a:lnTo>
                      <a:pt x="132" y="295"/>
                    </a:lnTo>
                    <a:lnTo>
                      <a:pt x="134" y="298"/>
                    </a:lnTo>
                    <a:lnTo>
                      <a:pt x="135" y="300"/>
                    </a:lnTo>
                    <a:lnTo>
                      <a:pt x="137" y="303"/>
                    </a:lnTo>
                    <a:lnTo>
                      <a:pt x="138" y="306"/>
                    </a:lnTo>
                    <a:lnTo>
                      <a:pt x="140" y="308"/>
                    </a:lnTo>
                    <a:lnTo>
                      <a:pt x="141" y="311"/>
                    </a:lnTo>
                    <a:lnTo>
                      <a:pt x="143" y="314"/>
                    </a:lnTo>
                    <a:lnTo>
                      <a:pt x="144" y="317"/>
                    </a:lnTo>
                    <a:lnTo>
                      <a:pt x="146" y="320"/>
                    </a:lnTo>
                    <a:lnTo>
                      <a:pt x="147" y="323"/>
                    </a:lnTo>
                    <a:lnTo>
                      <a:pt x="149" y="326"/>
                    </a:lnTo>
                    <a:lnTo>
                      <a:pt x="150" y="329"/>
                    </a:lnTo>
                    <a:lnTo>
                      <a:pt x="152" y="333"/>
                    </a:lnTo>
                    <a:lnTo>
                      <a:pt x="153" y="336"/>
                    </a:lnTo>
                    <a:lnTo>
                      <a:pt x="155" y="340"/>
                    </a:lnTo>
                    <a:lnTo>
                      <a:pt x="156" y="343"/>
                    </a:lnTo>
                    <a:lnTo>
                      <a:pt x="158" y="347"/>
                    </a:lnTo>
                    <a:lnTo>
                      <a:pt x="159" y="351"/>
                    </a:lnTo>
                    <a:lnTo>
                      <a:pt x="161" y="356"/>
                    </a:lnTo>
                    <a:lnTo>
                      <a:pt x="162" y="360"/>
                    </a:lnTo>
                    <a:lnTo>
                      <a:pt x="164" y="364"/>
                    </a:lnTo>
                    <a:lnTo>
                      <a:pt x="165" y="369"/>
                    </a:lnTo>
                    <a:lnTo>
                      <a:pt x="167" y="374"/>
                    </a:lnTo>
                    <a:lnTo>
                      <a:pt x="168" y="379"/>
                    </a:lnTo>
                    <a:lnTo>
                      <a:pt x="170" y="385"/>
                    </a:lnTo>
                    <a:lnTo>
                      <a:pt x="171" y="391"/>
                    </a:lnTo>
                    <a:lnTo>
                      <a:pt x="173" y="397"/>
                    </a:lnTo>
                    <a:lnTo>
                      <a:pt x="174" y="403"/>
                    </a:lnTo>
                    <a:lnTo>
                      <a:pt x="176" y="410"/>
                    </a:lnTo>
                    <a:lnTo>
                      <a:pt x="177" y="418"/>
                    </a:lnTo>
                    <a:lnTo>
                      <a:pt x="179" y="425"/>
                    </a:lnTo>
                    <a:lnTo>
                      <a:pt x="180" y="434"/>
                    </a:lnTo>
                    <a:lnTo>
                      <a:pt x="182" y="443"/>
                    </a:lnTo>
                    <a:lnTo>
                      <a:pt x="183" y="452"/>
                    </a:lnTo>
                    <a:lnTo>
                      <a:pt x="185" y="463"/>
                    </a:lnTo>
                    <a:lnTo>
                      <a:pt x="186" y="474"/>
                    </a:lnTo>
                    <a:lnTo>
                      <a:pt x="188" y="486"/>
                    </a:lnTo>
                    <a:lnTo>
                      <a:pt x="189" y="500"/>
                    </a:lnTo>
                    <a:lnTo>
                      <a:pt x="190" y="507"/>
                    </a:lnTo>
                    <a:lnTo>
                      <a:pt x="191" y="514"/>
                    </a:lnTo>
                    <a:lnTo>
                      <a:pt x="191" y="522"/>
                    </a:lnTo>
                    <a:lnTo>
                      <a:pt x="192" y="531"/>
                    </a:lnTo>
                    <a:lnTo>
                      <a:pt x="193" y="539"/>
                    </a:lnTo>
                    <a:lnTo>
                      <a:pt x="194" y="549"/>
                    </a:lnTo>
                    <a:lnTo>
                      <a:pt x="194" y="558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cxnSp>
          <p:nvCxnSpPr>
            <p:cNvPr id="336" name="Straight Connector 335"/>
            <p:cNvCxnSpPr/>
            <p:nvPr/>
          </p:nvCxnSpPr>
          <p:spPr>
            <a:xfrm rot="16200000" flipV="1">
              <a:off x="1631507" y="5769710"/>
              <a:ext cx="1875052" cy="3174"/>
            </a:xfrm>
            <a:prstGeom prst="line">
              <a:avLst/>
            </a:prstGeom>
            <a:ln w="38100">
              <a:solidFill>
                <a:srgbClr val="7030A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2048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ISPRING_SCORM_RATE_QUIZZES" val="0"/>
  <p:tag name="GENSWF_OUTPUT_FILE_NAME" val="m10hch3.5"/>
  <p:tag name="ISPRING_RESOURCE_PATHS_HASH_2" val="86208d36954e1a9823be1e6754e99357fd9a4cc"/>
  <p:tag name="ISPRING_RESOURCE_PATHS_HASH_PRESENTER" val="c1c1cf52af67b8a99827c3b631c669e91185e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1416</TotalTime>
  <Words>536</Words>
  <Application>Microsoft Office PowerPoint</Application>
  <PresentationFormat>On-screen Show (4:3)</PresentationFormat>
  <Paragraphs>147</Paragraphs>
  <Slides>12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Century Schoolbook</vt:lpstr>
      <vt:lpstr>Courier New</vt:lpstr>
      <vt:lpstr>Symbol</vt:lpstr>
      <vt:lpstr>Times New Roman</vt:lpstr>
      <vt:lpstr>Wingdings</vt:lpstr>
      <vt:lpstr>Wingdings 2</vt:lpstr>
      <vt:lpstr>Oriel</vt:lpstr>
      <vt:lpstr>Equation</vt:lpstr>
      <vt:lpstr>Section 3.5 Cosecant Secant and Cotangent Functions </vt:lpstr>
      <vt:lpstr>i) Review: Reciprocal Functions</vt:lpstr>
      <vt:lpstr>Practice: Given the following Function, graph the reciprocal</vt:lpstr>
      <vt:lpstr>II) Reciprocal of Trigonometric Functions</vt:lpstr>
      <vt:lpstr>PowerPoint Presentation</vt:lpstr>
      <vt:lpstr>III) Graphing Cosecant Function</vt:lpstr>
      <vt:lpstr>IV) Graphing Secant Function</vt:lpstr>
      <vt:lpstr>V) Graphing Cotangent Function</vt:lpstr>
      <vt:lpstr>Ex: Indicate the Domain &amp; Range for each of the following functions:</vt:lpstr>
      <vt:lpstr>Ex: Solve for θ in each of the following:</vt:lpstr>
      <vt:lpstr>PowerPoint Presentation</vt:lpstr>
      <vt:lpstr>Homework: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3.5 Graphing Cosecant, Secant, and Cotangent Functions</dc:title>
  <dc:creator>Danny Young</dc:creator>
  <cp:lastModifiedBy>Danny Young</cp:lastModifiedBy>
  <cp:revision>17</cp:revision>
  <dcterms:created xsi:type="dcterms:W3CDTF">2011-06-27T16:11:13Z</dcterms:created>
  <dcterms:modified xsi:type="dcterms:W3CDTF">2018-05-23T19:25:28Z</dcterms:modified>
</cp:coreProperties>
</file>